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6858000" cx="9144000"/>
  <p:notesSz cx="6858000" cy="9144000"/>
  <p:embeddedFontLst>
    <p:embeddedFont>
      <p:font typeface="Gill Sans"/>
      <p:regular r:id="rId35"/>
      <p:bold r:id="rId36"/>
    </p:embeddedFont>
    <p:embeddedFont>
      <p:font typeface="Century Gothic"/>
      <p:regular r:id="rId37"/>
      <p:bold r:id="rId38"/>
      <p:italic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41" roundtripDataSignature="AMtx7mjMAcMmmp/KaL5UVpCPx0UTFoLcq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8DB3992-71DA-4926-BC2B-A62BB5590B6C}">
  <a:tblStyle styleId="{98DB3992-71DA-4926-BC2B-A62BB5590B6C}" styleName="Table_0">
    <a:wholeTbl>
      <a:tcTxStyle b="off" i="off">
        <a:font>
          <a:latin typeface="Gill Sans MT"/>
          <a:ea typeface="Gill Sans MT"/>
          <a:cs typeface="Gill Sans MT"/>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FF6E7"/>
          </a:solidFill>
        </a:fill>
      </a:tcStyle>
    </a:wholeTbl>
    <a:band1H>
      <a:tcTxStyle/>
      <a:tcStyle>
        <a:fill>
          <a:solidFill>
            <a:srgbClr val="DDECCC"/>
          </a:solidFill>
        </a:fill>
      </a:tcStyle>
    </a:band1H>
    <a:band2H>
      <a:tcTxStyle/>
    </a:band2H>
    <a:band1V>
      <a:tcTxStyle/>
      <a:tcStyle>
        <a:fill>
          <a:solidFill>
            <a:srgbClr val="DDECCC"/>
          </a:solidFill>
        </a:fill>
      </a:tcStyle>
    </a:band1V>
    <a:band2V>
      <a:tcTxStyle/>
    </a:band2V>
    <a:lastCol>
      <a:tcTxStyle b="on" i="off">
        <a:font>
          <a:latin typeface="Gill Sans MT"/>
          <a:ea typeface="Gill Sans MT"/>
          <a:cs typeface="Gill Sans MT"/>
        </a:font>
        <a:schemeClr val="lt1"/>
      </a:tcTxStyle>
      <a:tcStyle>
        <a:fill>
          <a:solidFill>
            <a:schemeClr val="accent1"/>
          </a:solidFill>
        </a:fill>
      </a:tcStyle>
    </a:lastCol>
    <a:firstCol>
      <a:tcTxStyle b="on" i="off">
        <a:font>
          <a:latin typeface="Gill Sans MT"/>
          <a:ea typeface="Gill Sans MT"/>
          <a:cs typeface="Gill Sans MT"/>
        </a:font>
        <a:schemeClr val="lt1"/>
      </a:tcTxStyle>
      <a:tcStyle>
        <a:fill>
          <a:solidFill>
            <a:schemeClr val="accent1"/>
          </a:solidFill>
        </a:fill>
      </a:tcStyle>
    </a:firstCol>
    <a:lastRow>
      <a:tcTxStyle b="on" i="off">
        <a:font>
          <a:latin typeface="Gill Sans MT"/>
          <a:ea typeface="Gill Sans MT"/>
          <a:cs typeface="Gill Sans MT"/>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Gill Sans MT"/>
          <a:ea typeface="Gill Sans MT"/>
          <a:cs typeface="Gill Sans MT"/>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font" Target="fonts/CenturyGothic-boldItalic.fntdata"/><Relationship Id="rId20" Type="http://schemas.openxmlformats.org/officeDocument/2006/relationships/slide" Target="slides/slide15.xml"/><Relationship Id="rId41" Type="http://customschemas.google.com/relationships/presentationmetadata" Target="meta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GillSans-regular.fntdata"/><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CenturyGothic-regular.fntdata"/><Relationship Id="rId14" Type="http://schemas.openxmlformats.org/officeDocument/2006/relationships/slide" Target="slides/slide9.xml"/><Relationship Id="rId36" Type="http://schemas.openxmlformats.org/officeDocument/2006/relationships/font" Target="fonts/GillSans-bold.fntdata"/><Relationship Id="rId17" Type="http://schemas.openxmlformats.org/officeDocument/2006/relationships/slide" Target="slides/slide12.xml"/><Relationship Id="rId39" Type="http://schemas.openxmlformats.org/officeDocument/2006/relationships/font" Target="fonts/CenturyGothic-italic.fntdata"/><Relationship Id="rId16" Type="http://schemas.openxmlformats.org/officeDocument/2006/relationships/slide" Target="slides/slide11.xml"/><Relationship Id="rId38" Type="http://schemas.openxmlformats.org/officeDocument/2006/relationships/font" Target="fonts/CenturyGothic-bold.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3" name="Google Shape;103;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9" name="Google Shape;169;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5" name="Google Shape;175;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1" name="Google Shape;181;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7" name="Google Shape;187;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1" name="Google Shape;201;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7" name="Google Shape;207;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8" name="Google Shape;218;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6" name="Google Shape;226;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5" name="Google Shape;235;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4" name="Google Shape;244;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1" name="Google Shape;261;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6" name="Google Shape;306;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8" name="Google Shape;118;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4" name="Google Shape;124;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1" name="Google Shape;131;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8" name="Google Shape;138;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4" name="Google Shape;144;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1" name="Google Shape;151;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3" name="Google Shape;163;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31"/>
          <p:cNvSpPr txBox="1"/>
          <p:nvPr>
            <p:ph type="title"/>
          </p:nvPr>
        </p:nvSpPr>
        <p:spPr>
          <a:xfrm>
            <a:off x="938758" y="382385"/>
            <a:ext cx="7633742"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1"/>
          <p:cNvSpPr txBox="1"/>
          <p:nvPr>
            <p:ph idx="1" type="body"/>
          </p:nvPr>
        </p:nvSpPr>
        <p:spPr>
          <a:xfrm>
            <a:off x="938758" y="2286002"/>
            <a:ext cx="7633742" cy="3593591"/>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21" name="Google Shape;21;p31"/>
          <p:cNvSpPr txBox="1"/>
          <p:nvPr>
            <p:ph idx="10" type="dt"/>
          </p:nvPr>
        </p:nvSpPr>
        <p:spPr>
          <a:xfrm>
            <a:off x="938758" y="6375679"/>
            <a:ext cx="174729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1"/>
          <p:cNvSpPr txBox="1"/>
          <p:nvPr>
            <p:ph idx="11" type="ftr"/>
          </p:nvPr>
        </p:nvSpPr>
        <p:spPr>
          <a:xfrm>
            <a:off x="3028950"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1"/>
          <p:cNvSpPr txBox="1"/>
          <p:nvPr>
            <p:ph idx="12" type="sldNum"/>
          </p:nvPr>
        </p:nvSpPr>
        <p:spPr>
          <a:xfrm>
            <a:off x="6457951" y="6375679"/>
            <a:ext cx="211454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9" name="Shape 89"/>
        <p:cNvGrpSpPr/>
        <p:nvPr/>
      </p:nvGrpSpPr>
      <p:grpSpPr>
        <a:xfrm>
          <a:off x="0" y="0"/>
          <a:ext cx="0" cy="0"/>
          <a:chOff x="0" y="0"/>
          <a:chExt cx="0" cy="0"/>
        </a:xfrm>
      </p:grpSpPr>
      <p:sp>
        <p:nvSpPr>
          <p:cNvPr id="90" name="Google Shape;90;p40"/>
          <p:cNvSpPr txBox="1"/>
          <p:nvPr>
            <p:ph type="title"/>
          </p:nvPr>
        </p:nvSpPr>
        <p:spPr>
          <a:xfrm>
            <a:off x="938758" y="382385"/>
            <a:ext cx="7633742"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40"/>
          <p:cNvSpPr txBox="1"/>
          <p:nvPr>
            <p:ph idx="1" type="body"/>
          </p:nvPr>
        </p:nvSpPr>
        <p:spPr>
          <a:xfrm rot="5400000">
            <a:off x="2958834" y="265927"/>
            <a:ext cx="3593591" cy="7633742"/>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92" name="Google Shape;92;p40"/>
          <p:cNvSpPr txBox="1"/>
          <p:nvPr>
            <p:ph idx="10" type="dt"/>
          </p:nvPr>
        </p:nvSpPr>
        <p:spPr>
          <a:xfrm>
            <a:off x="938758" y="6375679"/>
            <a:ext cx="174729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40"/>
          <p:cNvSpPr txBox="1"/>
          <p:nvPr>
            <p:ph idx="11" type="ftr"/>
          </p:nvPr>
        </p:nvSpPr>
        <p:spPr>
          <a:xfrm>
            <a:off x="3028950"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40"/>
          <p:cNvSpPr txBox="1"/>
          <p:nvPr>
            <p:ph idx="12" type="sldNum"/>
          </p:nvPr>
        </p:nvSpPr>
        <p:spPr>
          <a:xfrm>
            <a:off x="6457951" y="6375679"/>
            <a:ext cx="211454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5" name="Shape 95"/>
        <p:cNvGrpSpPr/>
        <p:nvPr/>
      </p:nvGrpSpPr>
      <p:grpSpPr>
        <a:xfrm>
          <a:off x="0" y="0"/>
          <a:ext cx="0" cy="0"/>
          <a:chOff x="0" y="0"/>
          <a:chExt cx="0" cy="0"/>
        </a:xfrm>
      </p:grpSpPr>
      <p:sp>
        <p:nvSpPr>
          <p:cNvPr id="96" name="Google Shape;96;p41"/>
          <p:cNvSpPr txBox="1"/>
          <p:nvPr>
            <p:ph type="title"/>
          </p:nvPr>
        </p:nvSpPr>
        <p:spPr>
          <a:xfrm rot="5400000">
            <a:off x="4982674" y="2296623"/>
            <a:ext cx="5600404" cy="1771930"/>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41"/>
          <p:cNvSpPr txBox="1"/>
          <p:nvPr>
            <p:ph idx="1" type="body"/>
          </p:nvPr>
        </p:nvSpPr>
        <p:spPr>
          <a:xfrm rot="5400000">
            <a:off x="1047531" y="277830"/>
            <a:ext cx="5600404" cy="5809517"/>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98" name="Google Shape;98;p41"/>
          <p:cNvSpPr txBox="1"/>
          <p:nvPr>
            <p:ph idx="10" type="dt"/>
          </p:nvPr>
        </p:nvSpPr>
        <p:spPr>
          <a:xfrm>
            <a:off x="938758" y="6375679"/>
            <a:ext cx="174729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41"/>
          <p:cNvSpPr txBox="1"/>
          <p:nvPr>
            <p:ph idx="11" type="ftr"/>
          </p:nvPr>
        </p:nvSpPr>
        <p:spPr>
          <a:xfrm>
            <a:off x="3028950"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41"/>
          <p:cNvSpPr txBox="1"/>
          <p:nvPr>
            <p:ph idx="12" type="sldNum"/>
          </p:nvPr>
        </p:nvSpPr>
        <p:spPr>
          <a:xfrm>
            <a:off x="6457951" y="6375679"/>
            <a:ext cx="211454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4" name="Shape 24"/>
        <p:cNvGrpSpPr/>
        <p:nvPr/>
      </p:nvGrpSpPr>
      <p:grpSpPr>
        <a:xfrm>
          <a:off x="0" y="0"/>
          <a:ext cx="0" cy="0"/>
          <a:chOff x="0" y="0"/>
          <a:chExt cx="0" cy="0"/>
        </a:xfrm>
      </p:grpSpPr>
      <p:sp>
        <p:nvSpPr>
          <p:cNvPr id="25" name="Google Shape;25;p32"/>
          <p:cNvSpPr txBox="1"/>
          <p:nvPr>
            <p:ph idx="10" type="dt"/>
          </p:nvPr>
        </p:nvSpPr>
        <p:spPr>
          <a:xfrm>
            <a:off x="938758" y="6375679"/>
            <a:ext cx="174729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2"/>
          <p:cNvSpPr txBox="1"/>
          <p:nvPr>
            <p:ph idx="11" type="ftr"/>
          </p:nvPr>
        </p:nvSpPr>
        <p:spPr>
          <a:xfrm>
            <a:off x="3028950"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2"/>
          <p:cNvSpPr txBox="1"/>
          <p:nvPr>
            <p:ph idx="12" type="sldNum"/>
          </p:nvPr>
        </p:nvSpPr>
        <p:spPr>
          <a:xfrm>
            <a:off x="6457951" y="6375679"/>
            <a:ext cx="211454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accent1"/>
        </a:solidFill>
      </p:bgPr>
    </p:bg>
    <p:spTree>
      <p:nvGrpSpPr>
        <p:cNvPr id="28" name="Shape 28"/>
        <p:cNvGrpSpPr/>
        <p:nvPr/>
      </p:nvGrpSpPr>
      <p:grpSpPr>
        <a:xfrm>
          <a:off x="0" y="0"/>
          <a:ext cx="0" cy="0"/>
          <a:chOff x="0" y="0"/>
          <a:chExt cx="0" cy="0"/>
        </a:xfrm>
      </p:grpSpPr>
      <p:sp>
        <p:nvSpPr>
          <p:cNvPr id="29" name="Google Shape;29;p33" title="scalloped circle"/>
          <p:cNvSpPr/>
          <p:nvPr/>
        </p:nvSpPr>
        <p:spPr>
          <a:xfrm>
            <a:off x="2063115" y="630937"/>
            <a:ext cx="5230368" cy="5229225"/>
          </a:xfrm>
          <a:custGeom>
            <a:rect b="b" l="l" r="r" t="t"/>
            <a:pathLst>
              <a:path extrusionOk="0" h="3294" w="3298">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lt2"/>
          </a:solidFill>
          <a:ln>
            <a:noFill/>
          </a:ln>
        </p:spPr>
      </p:sp>
      <p:sp>
        <p:nvSpPr>
          <p:cNvPr id="30" name="Google Shape;30;p33"/>
          <p:cNvSpPr txBox="1"/>
          <p:nvPr>
            <p:ph type="ctrTitle"/>
          </p:nvPr>
        </p:nvSpPr>
        <p:spPr>
          <a:xfrm>
            <a:off x="808892" y="1098388"/>
            <a:ext cx="7738814" cy="4394988"/>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dk2"/>
              </a:buClr>
              <a:buSzPts val="7500"/>
              <a:buFont typeface="Impact"/>
              <a:buNone/>
              <a:defRPr sz="7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33"/>
          <p:cNvSpPr txBox="1"/>
          <p:nvPr>
            <p:ph idx="1" type="subTitle"/>
          </p:nvPr>
        </p:nvSpPr>
        <p:spPr>
          <a:xfrm>
            <a:off x="1661284" y="5979197"/>
            <a:ext cx="6034030" cy="742279"/>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700"/>
              </a:spcBef>
              <a:spcAft>
                <a:spcPts val="0"/>
              </a:spcAft>
              <a:buSzPts val="1500"/>
              <a:buNone/>
              <a:defRPr b="1" i="0" sz="1500" cap="none">
                <a:solidFill>
                  <a:schemeClr val="dk2"/>
                </a:solidFill>
              </a:defRPr>
            </a:lvl1pPr>
            <a:lvl2pPr lvl="1" algn="ctr">
              <a:lnSpc>
                <a:spcPct val="110000"/>
              </a:lnSpc>
              <a:spcBef>
                <a:spcPts val="700"/>
              </a:spcBef>
              <a:spcAft>
                <a:spcPts val="0"/>
              </a:spcAft>
              <a:buSzPts val="1500"/>
              <a:buNone/>
              <a:defRPr sz="1500"/>
            </a:lvl2pPr>
            <a:lvl3pPr lvl="2" algn="ctr">
              <a:lnSpc>
                <a:spcPct val="110000"/>
              </a:lnSpc>
              <a:spcBef>
                <a:spcPts val="700"/>
              </a:spcBef>
              <a:spcAft>
                <a:spcPts val="0"/>
              </a:spcAft>
              <a:buSzPts val="1350"/>
              <a:buNone/>
              <a:defRPr sz="1350"/>
            </a:lvl3pPr>
            <a:lvl4pPr lvl="3" algn="ctr">
              <a:lnSpc>
                <a:spcPct val="110000"/>
              </a:lnSpc>
              <a:spcBef>
                <a:spcPts val="700"/>
              </a:spcBef>
              <a:spcAft>
                <a:spcPts val="0"/>
              </a:spcAft>
              <a:buSzPts val="1200"/>
              <a:buNone/>
              <a:defRPr sz="1200"/>
            </a:lvl4pPr>
            <a:lvl5pPr lvl="4" algn="ctr">
              <a:lnSpc>
                <a:spcPct val="110000"/>
              </a:lnSpc>
              <a:spcBef>
                <a:spcPts val="700"/>
              </a:spcBef>
              <a:spcAft>
                <a:spcPts val="0"/>
              </a:spcAft>
              <a:buSzPts val="1200"/>
              <a:buNone/>
              <a:defRPr sz="1200"/>
            </a:lvl5pPr>
            <a:lvl6pPr lvl="5" algn="ctr">
              <a:lnSpc>
                <a:spcPct val="110000"/>
              </a:lnSpc>
              <a:spcBef>
                <a:spcPts val="700"/>
              </a:spcBef>
              <a:spcAft>
                <a:spcPts val="0"/>
              </a:spcAft>
              <a:buSzPts val="1200"/>
              <a:buNone/>
              <a:defRPr sz="1200"/>
            </a:lvl6pPr>
            <a:lvl7pPr lvl="6" algn="ctr">
              <a:lnSpc>
                <a:spcPct val="110000"/>
              </a:lnSpc>
              <a:spcBef>
                <a:spcPts val="700"/>
              </a:spcBef>
              <a:spcAft>
                <a:spcPts val="0"/>
              </a:spcAft>
              <a:buSzPts val="1200"/>
              <a:buNone/>
              <a:defRPr sz="1200"/>
            </a:lvl7pPr>
            <a:lvl8pPr lvl="7" algn="ctr">
              <a:lnSpc>
                <a:spcPct val="110000"/>
              </a:lnSpc>
              <a:spcBef>
                <a:spcPts val="700"/>
              </a:spcBef>
              <a:spcAft>
                <a:spcPts val="0"/>
              </a:spcAft>
              <a:buSzPts val="1200"/>
              <a:buNone/>
              <a:defRPr sz="1200"/>
            </a:lvl8pPr>
            <a:lvl9pPr lvl="8" algn="ctr">
              <a:lnSpc>
                <a:spcPct val="110000"/>
              </a:lnSpc>
              <a:spcBef>
                <a:spcPts val="700"/>
              </a:spcBef>
              <a:spcAft>
                <a:spcPts val="0"/>
              </a:spcAft>
              <a:buSzPts val="1200"/>
              <a:buNone/>
              <a:defRPr sz="1200"/>
            </a:lvl9pPr>
          </a:lstStyle>
          <a:p/>
        </p:txBody>
      </p:sp>
      <p:sp>
        <p:nvSpPr>
          <p:cNvPr id="32" name="Google Shape;32;p33"/>
          <p:cNvSpPr txBox="1"/>
          <p:nvPr>
            <p:ph idx="10" type="dt"/>
          </p:nvPr>
        </p:nvSpPr>
        <p:spPr>
          <a:xfrm>
            <a:off x="808892" y="6375679"/>
            <a:ext cx="174729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4C661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33"/>
          <p:cNvSpPr txBox="1"/>
          <p:nvPr>
            <p:ph idx="11" type="ftr"/>
          </p:nvPr>
        </p:nvSpPr>
        <p:spPr>
          <a:xfrm>
            <a:off x="3135249"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4C661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33"/>
          <p:cNvSpPr txBox="1"/>
          <p:nvPr>
            <p:ph idx="12" type="sldNum"/>
          </p:nvPr>
        </p:nvSpPr>
        <p:spPr>
          <a:xfrm>
            <a:off x="6800414" y="6375679"/>
            <a:ext cx="1747292" cy="345796"/>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1pPr>
            <a:lvl2pPr indent="0" lvl="1"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2pPr>
            <a:lvl3pPr indent="0" lvl="2"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3pPr>
            <a:lvl4pPr indent="0" lvl="3"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4pPr>
            <a:lvl5pPr indent="0" lvl="4"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5pPr>
            <a:lvl6pPr indent="0" lvl="5"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6pPr>
            <a:lvl7pPr indent="0" lvl="6"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7pPr>
            <a:lvl8pPr indent="0" lvl="7"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8pPr>
            <a:lvl9pPr indent="0" lvl="8" marL="0" marR="0" algn="r">
              <a:spcBef>
                <a:spcPts val="0"/>
              </a:spcBef>
              <a:spcAft>
                <a:spcPts val="0"/>
              </a:spcAft>
              <a:buClr>
                <a:srgbClr val="4C661A"/>
              </a:buClr>
              <a:buSzPts val="1000"/>
              <a:buFont typeface="Gill Sans"/>
              <a:buNone/>
              <a:defRPr sz="1000">
                <a:solidFill>
                  <a:srgbClr val="4C661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
        <p:nvSpPr>
          <p:cNvPr id="35" name="Google Shape;35;p33"/>
          <p:cNvSpPr/>
          <p:nvPr/>
        </p:nvSpPr>
        <p:spPr>
          <a:xfrm>
            <a:off x="0" y="0"/>
            <a:ext cx="212598"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3" title="left edge border"/>
          <p:cNvSpPr/>
          <p:nvPr/>
        </p:nvSpPr>
        <p:spPr>
          <a:xfrm>
            <a:off x="0" y="0"/>
            <a:ext cx="212598"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dk2"/>
        </a:solidFill>
      </p:bgPr>
    </p:bg>
    <p:spTree>
      <p:nvGrpSpPr>
        <p:cNvPr id="37" name="Shape 37"/>
        <p:cNvGrpSpPr/>
        <p:nvPr/>
      </p:nvGrpSpPr>
      <p:grpSpPr>
        <a:xfrm>
          <a:off x="0" y="0"/>
          <a:ext cx="0" cy="0"/>
          <a:chOff x="0" y="0"/>
          <a:chExt cx="0" cy="0"/>
        </a:xfrm>
      </p:grpSpPr>
      <p:sp>
        <p:nvSpPr>
          <p:cNvPr id="38" name="Google Shape;38;p34"/>
          <p:cNvSpPr/>
          <p:nvPr/>
        </p:nvSpPr>
        <p:spPr>
          <a:xfrm>
            <a:off x="0" y="0"/>
            <a:ext cx="2110979" cy="6858000"/>
          </a:xfrm>
          <a:custGeom>
            <a:rect b="b" l="l" r="r" t="t"/>
            <a:pathLst>
              <a:path extrusionOk="0" h="4320" w="1773">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dk2"/>
          </a:solidFill>
          <a:ln>
            <a:noFill/>
          </a:ln>
        </p:spPr>
      </p:sp>
      <p:sp>
        <p:nvSpPr>
          <p:cNvPr id="39" name="Google Shape;39;p34"/>
          <p:cNvSpPr txBox="1"/>
          <p:nvPr>
            <p:ph type="title"/>
          </p:nvPr>
        </p:nvSpPr>
        <p:spPr>
          <a:xfrm>
            <a:off x="2432197" y="1073889"/>
            <a:ext cx="6140303" cy="406462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2"/>
              </a:buClr>
              <a:buSzPts val="6300"/>
              <a:buFont typeface="Impact"/>
              <a:buNone/>
              <a:defRPr sz="63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4"/>
          <p:cNvSpPr txBox="1"/>
          <p:nvPr>
            <p:ph idx="1" type="body"/>
          </p:nvPr>
        </p:nvSpPr>
        <p:spPr>
          <a:xfrm>
            <a:off x="2432198" y="5159782"/>
            <a:ext cx="5263116" cy="951135"/>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700"/>
              </a:spcBef>
              <a:spcAft>
                <a:spcPts val="0"/>
              </a:spcAft>
              <a:buSzPts val="1500"/>
              <a:buNone/>
              <a:defRPr b="1" i="0" sz="1500" cap="none">
                <a:solidFill>
                  <a:schemeClr val="accent1"/>
                </a:solidFill>
              </a:defRPr>
            </a:lvl1pPr>
            <a:lvl2pPr indent="-228600" lvl="1" marL="914400" algn="l">
              <a:lnSpc>
                <a:spcPct val="110000"/>
              </a:lnSpc>
              <a:spcBef>
                <a:spcPts val="700"/>
              </a:spcBef>
              <a:spcAft>
                <a:spcPts val="0"/>
              </a:spcAft>
              <a:buSzPts val="1500"/>
              <a:buNone/>
              <a:defRPr sz="1500">
                <a:solidFill>
                  <a:schemeClr val="lt1"/>
                </a:solidFill>
              </a:defRPr>
            </a:lvl2pPr>
            <a:lvl3pPr indent="-228600" lvl="2" marL="1371600" algn="l">
              <a:lnSpc>
                <a:spcPct val="110000"/>
              </a:lnSpc>
              <a:spcBef>
                <a:spcPts val="700"/>
              </a:spcBef>
              <a:spcAft>
                <a:spcPts val="0"/>
              </a:spcAft>
              <a:buSzPts val="1350"/>
              <a:buNone/>
              <a:defRPr sz="1350">
                <a:solidFill>
                  <a:schemeClr val="lt1"/>
                </a:solidFill>
              </a:defRPr>
            </a:lvl3pPr>
            <a:lvl4pPr indent="-228600" lvl="3" marL="1828800" algn="l">
              <a:lnSpc>
                <a:spcPct val="110000"/>
              </a:lnSpc>
              <a:spcBef>
                <a:spcPts val="700"/>
              </a:spcBef>
              <a:spcAft>
                <a:spcPts val="0"/>
              </a:spcAft>
              <a:buSzPts val="1200"/>
              <a:buNone/>
              <a:defRPr sz="1200">
                <a:solidFill>
                  <a:schemeClr val="lt1"/>
                </a:solidFill>
              </a:defRPr>
            </a:lvl4pPr>
            <a:lvl5pPr indent="-228600" lvl="4" marL="2286000" algn="l">
              <a:lnSpc>
                <a:spcPct val="110000"/>
              </a:lnSpc>
              <a:spcBef>
                <a:spcPts val="700"/>
              </a:spcBef>
              <a:spcAft>
                <a:spcPts val="0"/>
              </a:spcAft>
              <a:buSzPts val="1200"/>
              <a:buNone/>
              <a:defRPr sz="1200">
                <a:solidFill>
                  <a:schemeClr val="lt1"/>
                </a:solidFill>
              </a:defRPr>
            </a:lvl5pPr>
            <a:lvl6pPr indent="-228600" lvl="5" marL="2743200" algn="l">
              <a:lnSpc>
                <a:spcPct val="110000"/>
              </a:lnSpc>
              <a:spcBef>
                <a:spcPts val="700"/>
              </a:spcBef>
              <a:spcAft>
                <a:spcPts val="0"/>
              </a:spcAft>
              <a:buSzPts val="1200"/>
              <a:buNone/>
              <a:defRPr sz="1200">
                <a:solidFill>
                  <a:schemeClr val="lt1"/>
                </a:solidFill>
              </a:defRPr>
            </a:lvl6pPr>
            <a:lvl7pPr indent="-228600" lvl="6" marL="3200400" algn="l">
              <a:lnSpc>
                <a:spcPct val="110000"/>
              </a:lnSpc>
              <a:spcBef>
                <a:spcPts val="700"/>
              </a:spcBef>
              <a:spcAft>
                <a:spcPts val="0"/>
              </a:spcAft>
              <a:buSzPts val="1200"/>
              <a:buNone/>
              <a:defRPr sz="1200">
                <a:solidFill>
                  <a:schemeClr val="lt1"/>
                </a:solidFill>
              </a:defRPr>
            </a:lvl7pPr>
            <a:lvl8pPr indent="-228600" lvl="7" marL="3657600" algn="l">
              <a:lnSpc>
                <a:spcPct val="110000"/>
              </a:lnSpc>
              <a:spcBef>
                <a:spcPts val="700"/>
              </a:spcBef>
              <a:spcAft>
                <a:spcPts val="0"/>
              </a:spcAft>
              <a:buSzPts val="1200"/>
              <a:buNone/>
              <a:defRPr sz="1200">
                <a:solidFill>
                  <a:schemeClr val="lt1"/>
                </a:solidFill>
              </a:defRPr>
            </a:lvl8pPr>
            <a:lvl9pPr indent="-228600" lvl="8" marL="4114800" algn="l">
              <a:lnSpc>
                <a:spcPct val="110000"/>
              </a:lnSpc>
              <a:spcBef>
                <a:spcPts val="700"/>
              </a:spcBef>
              <a:spcAft>
                <a:spcPts val="0"/>
              </a:spcAft>
              <a:buSzPts val="1200"/>
              <a:buNone/>
              <a:defRPr sz="1200">
                <a:solidFill>
                  <a:schemeClr val="lt1"/>
                </a:solidFill>
              </a:defRPr>
            </a:lvl9pPr>
          </a:lstStyle>
          <a:p/>
        </p:txBody>
      </p:sp>
      <p:sp>
        <p:nvSpPr>
          <p:cNvPr id="41" name="Google Shape;41;p34"/>
          <p:cNvSpPr txBox="1"/>
          <p:nvPr>
            <p:ph idx="10" type="dt"/>
          </p:nvPr>
        </p:nvSpPr>
        <p:spPr>
          <a:xfrm>
            <a:off x="2427410" y="6375679"/>
            <a:ext cx="1120460"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34"/>
          <p:cNvSpPr txBox="1"/>
          <p:nvPr>
            <p:ph idx="11" type="ftr"/>
          </p:nvPr>
        </p:nvSpPr>
        <p:spPr>
          <a:xfrm>
            <a:off x="3959298"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4"/>
          <p:cNvSpPr txBox="1"/>
          <p:nvPr>
            <p:ph idx="12" type="sldNum"/>
          </p:nvPr>
        </p:nvSpPr>
        <p:spPr>
          <a:xfrm>
            <a:off x="7456825" y="6375679"/>
            <a:ext cx="1115675" cy="345796"/>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1pPr>
            <a:lvl2pPr indent="0" lvl="1"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2pPr>
            <a:lvl3pPr indent="0" lvl="2"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3pPr>
            <a:lvl4pPr indent="0" lvl="3"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4pPr>
            <a:lvl5pPr indent="0" lvl="4"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5pPr>
            <a:lvl6pPr indent="0" lvl="5"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6pPr>
            <a:lvl7pPr indent="0" lvl="6"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7pPr>
            <a:lvl8pPr indent="0" lvl="7"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8pPr>
            <a:lvl9pPr indent="0" lvl="8" marL="0" marR="0" algn="r">
              <a:spcBef>
                <a:spcPts val="0"/>
              </a:spcBef>
              <a:spcAft>
                <a:spcPts val="0"/>
              </a:spcAft>
              <a:buClr>
                <a:schemeClr val="lt2"/>
              </a:buClr>
              <a:buSzPts val="1000"/>
              <a:buFont typeface="Gill Sans"/>
              <a:buNone/>
              <a:defRPr sz="1000">
                <a:solidFill>
                  <a:schemeClr val="lt2"/>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
        <p:nvSpPr>
          <p:cNvPr id="44" name="Google Shape;44;p34"/>
          <p:cNvSpPr/>
          <p:nvPr/>
        </p:nvSpPr>
        <p:spPr>
          <a:xfrm>
            <a:off x="655786" y="0"/>
            <a:ext cx="1234679" cy="6858000"/>
          </a:xfrm>
          <a:custGeom>
            <a:rect b="b" l="l" r="r" t="t"/>
            <a:pathLst>
              <a:path extrusionOk="0" h="4320" w="1037">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a:noFill/>
          </a:ln>
        </p:spPr>
      </p:sp>
      <p:grpSp>
        <p:nvGrpSpPr>
          <p:cNvPr id="45" name="Google Shape;45;p34" title="left scallop shape"/>
          <p:cNvGrpSpPr/>
          <p:nvPr/>
        </p:nvGrpSpPr>
        <p:grpSpPr>
          <a:xfrm>
            <a:off x="0" y="0"/>
            <a:ext cx="2110979" cy="6858000"/>
            <a:chOff x="0" y="0"/>
            <a:chExt cx="2110979" cy="6858000"/>
          </a:xfrm>
        </p:grpSpPr>
        <p:sp>
          <p:nvSpPr>
            <p:cNvPr id="46" name="Google Shape;46;p34" title="left scallop shape"/>
            <p:cNvSpPr/>
            <p:nvPr/>
          </p:nvSpPr>
          <p:spPr>
            <a:xfrm>
              <a:off x="0" y="0"/>
              <a:ext cx="2110979" cy="6858000"/>
            </a:xfrm>
            <a:custGeom>
              <a:rect b="b" l="l" r="r" t="t"/>
              <a:pathLst>
                <a:path extrusionOk="0" h="4320" w="1773">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lt2"/>
            </a:solidFill>
            <a:ln>
              <a:noFill/>
            </a:ln>
          </p:spPr>
        </p:sp>
        <p:sp>
          <p:nvSpPr>
            <p:cNvPr id="47" name="Google Shape;47;p34" title="left scallop inline"/>
            <p:cNvSpPr/>
            <p:nvPr/>
          </p:nvSpPr>
          <p:spPr>
            <a:xfrm>
              <a:off x="655786" y="0"/>
              <a:ext cx="1234679" cy="6858000"/>
            </a:xfrm>
            <a:custGeom>
              <a:rect b="b" l="l" r="r" t="t"/>
              <a:pathLst>
                <a:path extrusionOk="0" h="4320" w="1037">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a:noFill/>
            </a:ln>
          </p:spPr>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8" name="Shape 48"/>
        <p:cNvGrpSpPr/>
        <p:nvPr/>
      </p:nvGrpSpPr>
      <p:grpSpPr>
        <a:xfrm>
          <a:off x="0" y="0"/>
          <a:ext cx="0" cy="0"/>
          <a:chOff x="0" y="0"/>
          <a:chExt cx="0" cy="0"/>
        </a:xfrm>
      </p:grpSpPr>
      <p:sp>
        <p:nvSpPr>
          <p:cNvPr id="49" name="Google Shape;49;p35"/>
          <p:cNvSpPr txBox="1"/>
          <p:nvPr>
            <p:ph type="title"/>
          </p:nvPr>
        </p:nvSpPr>
        <p:spPr>
          <a:xfrm>
            <a:off x="938758" y="382385"/>
            <a:ext cx="7633742"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35"/>
          <p:cNvSpPr txBox="1"/>
          <p:nvPr>
            <p:ph idx="1" type="body"/>
          </p:nvPr>
        </p:nvSpPr>
        <p:spPr>
          <a:xfrm>
            <a:off x="942975" y="2286000"/>
            <a:ext cx="3593592" cy="36195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51" name="Google Shape;51;p35"/>
          <p:cNvSpPr txBox="1"/>
          <p:nvPr>
            <p:ph idx="2" type="body"/>
          </p:nvPr>
        </p:nvSpPr>
        <p:spPr>
          <a:xfrm>
            <a:off x="4985846" y="2286000"/>
            <a:ext cx="3593592" cy="36195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52" name="Google Shape;52;p35"/>
          <p:cNvSpPr txBox="1"/>
          <p:nvPr>
            <p:ph idx="10" type="dt"/>
          </p:nvPr>
        </p:nvSpPr>
        <p:spPr>
          <a:xfrm>
            <a:off x="938758" y="6375679"/>
            <a:ext cx="174729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5"/>
          <p:cNvSpPr txBox="1"/>
          <p:nvPr>
            <p:ph idx="11" type="ftr"/>
          </p:nvPr>
        </p:nvSpPr>
        <p:spPr>
          <a:xfrm>
            <a:off x="3028950"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35"/>
          <p:cNvSpPr txBox="1"/>
          <p:nvPr>
            <p:ph idx="12" type="sldNum"/>
          </p:nvPr>
        </p:nvSpPr>
        <p:spPr>
          <a:xfrm>
            <a:off x="6457951" y="6375679"/>
            <a:ext cx="211454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5" name="Shape 55"/>
        <p:cNvGrpSpPr/>
        <p:nvPr/>
      </p:nvGrpSpPr>
      <p:grpSpPr>
        <a:xfrm>
          <a:off x="0" y="0"/>
          <a:ext cx="0" cy="0"/>
          <a:chOff x="0" y="0"/>
          <a:chExt cx="0" cy="0"/>
        </a:xfrm>
      </p:grpSpPr>
      <p:sp>
        <p:nvSpPr>
          <p:cNvPr id="56" name="Google Shape;56;p36"/>
          <p:cNvSpPr txBox="1"/>
          <p:nvPr>
            <p:ph type="title"/>
          </p:nvPr>
        </p:nvSpPr>
        <p:spPr>
          <a:xfrm>
            <a:off x="942975" y="381001"/>
            <a:ext cx="7629525" cy="1493517"/>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36"/>
          <p:cNvSpPr txBox="1"/>
          <p:nvPr>
            <p:ph idx="1" type="body"/>
          </p:nvPr>
        </p:nvSpPr>
        <p:spPr>
          <a:xfrm>
            <a:off x="941832" y="2199634"/>
            <a:ext cx="3611880" cy="632529"/>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700"/>
              </a:spcBef>
              <a:spcAft>
                <a:spcPts val="0"/>
              </a:spcAft>
              <a:buSzPts val="1800"/>
              <a:buNone/>
              <a:defRPr b="1" sz="1800" cap="none">
                <a:solidFill>
                  <a:schemeClr val="dk2"/>
                </a:solidFill>
              </a:defRPr>
            </a:lvl1pPr>
            <a:lvl2pPr indent="-228600" lvl="1" marL="914400" algn="l">
              <a:lnSpc>
                <a:spcPct val="110000"/>
              </a:lnSpc>
              <a:spcBef>
                <a:spcPts val="700"/>
              </a:spcBef>
              <a:spcAft>
                <a:spcPts val="0"/>
              </a:spcAft>
              <a:buSzPts val="1500"/>
              <a:buNone/>
              <a:defRPr b="1" sz="1500"/>
            </a:lvl2pPr>
            <a:lvl3pPr indent="-228600" lvl="2" marL="1371600" algn="l">
              <a:lnSpc>
                <a:spcPct val="110000"/>
              </a:lnSpc>
              <a:spcBef>
                <a:spcPts val="700"/>
              </a:spcBef>
              <a:spcAft>
                <a:spcPts val="0"/>
              </a:spcAft>
              <a:buSzPts val="1350"/>
              <a:buNone/>
              <a:defRPr b="1" sz="1350"/>
            </a:lvl3pPr>
            <a:lvl4pPr indent="-228600" lvl="3" marL="1828800" algn="l">
              <a:lnSpc>
                <a:spcPct val="110000"/>
              </a:lnSpc>
              <a:spcBef>
                <a:spcPts val="700"/>
              </a:spcBef>
              <a:spcAft>
                <a:spcPts val="0"/>
              </a:spcAft>
              <a:buSzPts val="1200"/>
              <a:buNone/>
              <a:defRPr b="1" sz="1200"/>
            </a:lvl4pPr>
            <a:lvl5pPr indent="-228600" lvl="4" marL="2286000" algn="l">
              <a:lnSpc>
                <a:spcPct val="110000"/>
              </a:lnSpc>
              <a:spcBef>
                <a:spcPts val="700"/>
              </a:spcBef>
              <a:spcAft>
                <a:spcPts val="0"/>
              </a:spcAft>
              <a:buSzPts val="1200"/>
              <a:buNone/>
              <a:defRPr b="1" sz="1200"/>
            </a:lvl5pPr>
            <a:lvl6pPr indent="-228600" lvl="5" marL="2743200" algn="l">
              <a:lnSpc>
                <a:spcPct val="110000"/>
              </a:lnSpc>
              <a:spcBef>
                <a:spcPts val="700"/>
              </a:spcBef>
              <a:spcAft>
                <a:spcPts val="0"/>
              </a:spcAft>
              <a:buSzPts val="1200"/>
              <a:buNone/>
              <a:defRPr b="1" sz="1200"/>
            </a:lvl6pPr>
            <a:lvl7pPr indent="-228600" lvl="6" marL="3200400" algn="l">
              <a:lnSpc>
                <a:spcPct val="110000"/>
              </a:lnSpc>
              <a:spcBef>
                <a:spcPts val="700"/>
              </a:spcBef>
              <a:spcAft>
                <a:spcPts val="0"/>
              </a:spcAft>
              <a:buSzPts val="1200"/>
              <a:buNone/>
              <a:defRPr b="1" sz="1200"/>
            </a:lvl7pPr>
            <a:lvl8pPr indent="-228600" lvl="7" marL="3657600" algn="l">
              <a:lnSpc>
                <a:spcPct val="110000"/>
              </a:lnSpc>
              <a:spcBef>
                <a:spcPts val="700"/>
              </a:spcBef>
              <a:spcAft>
                <a:spcPts val="0"/>
              </a:spcAft>
              <a:buSzPts val="1200"/>
              <a:buNone/>
              <a:defRPr b="1" sz="1200"/>
            </a:lvl8pPr>
            <a:lvl9pPr indent="-228600" lvl="8" marL="4114800" algn="l">
              <a:lnSpc>
                <a:spcPct val="110000"/>
              </a:lnSpc>
              <a:spcBef>
                <a:spcPts val="700"/>
              </a:spcBef>
              <a:spcAft>
                <a:spcPts val="0"/>
              </a:spcAft>
              <a:buSzPts val="1200"/>
              <a:buNone/>
              <a:defRPr b="1" sz="1200"/>
            </a:lvl9pPr>
          </a:lstStyle>
          <a:p/>
        </p:txBody>
      </p:sp>
      <p:sp>
        <p:nvSpPr>
          <p:cNvPr id="58" name="Google Shape;58;p36"/>
          <p:cNvSpPr txBox="1"/>
          <p:nvPr>
            <p:ph idx="2" type="body"/>
          </p:nvPr>
        </p:nvSpPr>
        <p:spPr>
          <a:xfrm>
            <a:off x="941832" y="2909102"/>
            <a:ext cx="3611880" cy="2996398"/>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59" name="Google Shape;59;p36"/>
          <p:cNvSpPr txBox="1"/>
          <p:nvPr>
            <p:ph idx="3" type="body"/>
          </p:nvPr>
        </p:nvSpPr>
        <p:spPr>
          <a:xfrm>
            <a:off x="4975398" y="2199634"/>
            <a:ext cx="3611880" cy="632529"/>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700"/>
              </a:spcBef>
              <a:spcAft>
                <a:spcPts val="0"/>
              </a:spcAft>
              <a:buSzPts val="1800"/>
              <a:buNone/>
              <a:defRPr b="1" sz="1800" cap="none">
                <a:solidFill>
                  <a:schemeClr val="dk2"/>
                </a:solidFill>
              </a:defRPr>
            </a:lvl1pPr>
            <a:lvl2pPr indent="-228600" lvl="1" marL="914400" algn="l">
              <a:lnSpc>
                <a:spcPct val="110000"/>
              </a:lnSpc>
              <a:spcBef>
                <a:spcPts val="700"/>
              </a:spcBef>
              <a:spcAft>
                <a:spcPts val="0"/>
              </a:spcAft>
              <a:buSzPts val="1500"/>
              <a:buNone/>
              <a:defRPr b="1" sz="1500"/>
            </a:lvl2pPr>
            <a:lvl3pPr indent="-228600" lvl="2" marL="1371600" algn="l">
              <a:lnSpc>
                <a:spcPct val="110000"/>
              </a:lnSpc>
              <a:spcBef>
                <a:spcPts val="700"/>
              </a:spcBef>
              <a:spcAft>
                <a:spcPts val="0"/>
              </a:spcAft>
              <a:buSzPts val="1350"/>
              <a:buNone/>
              <a:defRPr b="1" sz="1350"/>
            </a:lvl3pPr>
            <a:lvl4pPr indent="-228600" lvl="3" marL="1828800" algn="l">
              <a:lnSpc>
                <a:spcPct val="110000"/>
              </a:lnSpc>
              <a:spcBef>
                <a:spcPts val="700"/>
              </a:spcBef>
              <a:spcAft>
                <a:spcPts val="0"/>
              </a:spcAft>
              <a:buSzPts val="1200"/>
              <a:buNone/>
              <a:defRPr b="1" sz="1200"/>
            </a:lvl4pPr>
            <a:lvl5pPr indent="-228600" lvl="4" marL="2286000" algn="l">
              <a:lnSpc>
                <a:spcPct val="110000"/>
              </a:lnSpc>
              <a:spcBef>
                <a:spcPts val="700"/>
              </a:spcBef>
              <a:spcAft>
                <a:spcPts val="0"/>
              </a:spcAft>
              <a:buSzPts val="1200"/>
              <a:buNone/>
              <a:defRPr b="1" sz="1200"/>
            </a:lvl5pPr>
            <a:lvl6pPr indent="-228600" lvl="5" marL="2743200" algn="l">
              <a:lnSpc>
                <a:spcPct val="110000"/>
              </a:lnSpc>
              <a:spcBef>
                <a:spcPts val="700"/>
              </a:spcBef>
              <a:spcAft>
                <a:spcPts val="0"/>
              </a:spcAft>
              <a:buSzPts val="1200"/>
              <a:buNone/>
              <a:defRPr b="1" sz="1200"/>
            </a:lvl6pPr>
            <a:lvl7pPr indent="-228600" lvl="6" marL="3200400" algn="l">
              <a:lnSpc>
                <a:spcPct val="110000"/>
              </a:lnSpc>
              <a:spcBef>
                <a:spcPts val="700"/>
              </a:spcBef>
              <a:spcAft>
                <a:spcPts val="0"/>
              </a:spcAft>
              <a:buSzPts val="1200"/>
              <a:buNone/>
              <a:defRPr b="1" sz="1200"/>
            </a:lvl7pPr>
            <a:lvl8pPr indent="-228600" lvl="7" marL="3657600" algn="l">
              <a:lnSpc>
                <a:spcPct val="110000"/>
              </a:lnSpc>
              <a:spcBef>
                <a:spcPts val="700"/>
              </a:spcBef>
              <a:spcAft>
                <a:spcPts val="0"/>
              </a:spcAft>
              <a:buSzPts val="1200"/>
              <a:buNone/>
              <a:defRPr b="1" sz="1200"/>
            </a:lvl8pPr>
            <a:lvl9pPr indent="-228600" lvl="8" marL="4114800" algn="l">
              <a:lnSpc>
                <a:spcPct val="110000"/>
              </a:lnSpc>
              <a:spcBef>
                <a:spcPts val="700"/>
              </a:spcBef>
              <a:spcAft>
                <a:spcPts val="0"/>
              </a:spcAft>
              <a:buSzPts val="1200"/>
              <a:buNone/>
              <a:defRPr b="1" sz="1200"/>
            </a:lvl9pPr>
          </a:lstStyle>
          <a:p/>
        </p:txBody>
      </p:sp>
      <p:sp>
        <p:nvSpPr>
          <p:cNvPr id="60" name="Google Shape;60;p36"/>
          <p:cNvSpPr txBox="1"/>
          <p:nvPr>
            <p:ph idx="4" type="body"/>
          </p:nvPr>
        </p:nvSpPr>
        <p:spPr>
          <a:xfrm>
            <a:off x="4975398" y="2909102"/>
            <a:ext cx="3611880" cy="2996398"/>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61" name="Google Shape;61;p36"/>
          <p:cNvSpPr txBox="1"/>
          <p:nvPr>
            <p:ph idx="10" type="dt"/>
          </p:nvPr>
        </p:nvSpPr>
        <p:spPr>
          <a:xfrm>
            <a:off x="938758" y="6375679"/>
            <a:ext cx="174729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36"/>
          <p:cNvSpPr txBox="1"/>
          <p:nvPr>
            <p:ph idx="11" type="ftr"/>
          </p:nvPr>
        </p:nvSpPr>
        <p:spPr>
          <a:xfrm>
            <a:off x="3028950"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6"/>
          <p:cNvSpPr txBox="1"/>
          <p:nvPr>
            <p:ph idx="12" type="sldNum"/>
          </p:nvPr>
        </p:nvSpPr>
        <p:spPr>
          <a:xfrm>
            <a:off x="6457951" y="6375679"/>
            <a:ext cx="211454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37"/>
          <p:cNvSpPr txBox="1"/>
          <p:nvPr>
            <p:ph type="title"/>
          </p:nvPr>
        </p:nvSpPr>
        <p:spPr>
          <a:xfrm>
            <a:off x="938758" y="382385"/>
            <a:ext cx="7633742"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37"/>
          <p:cNvSpPr txBox="1"/>
          <p:nvPr>
            <p:ph idx="10" type="dt"/>
          </p:nvPr>
        </p:nvSpPr>
        <p:spPr>
          <a:xfrm>
            <a:off x="938758" y="6375679"/>
            <a:ext cx="174729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7"/>
          <p:cNvSpPr txBox="1"/>
          <p:nvPr>
            <p:ph idx="11" type="ftr"/>
          </p:nvPr>
        </p:nvSpPr>
        <p:spPr>
          <a:xfrm>
            <a:off x="3028950" y="6375679"/>
            <a:ext cx="30861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7"/>
          <p:cNvSpPr txBox="1"/>
          <p:nvPr>
            <p:ph idx="12" type="sldNum"/>
          </p:nvPr>
        </p:nvSpPr>
        <p:spPr>
          <a:xfrm>
            <a:off x="6457951" y="6375679"/>
            <a:ext cx="211454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69" name="Shape 69"/>
        <p:cNvGrpSpPr/>
        <p:nvPr/>
      </p:nvGrpSpPr>
      <p:grpSpPr>
        <a:xfrm>
          <a:off x="0" y="0"/>
          <a:ext cx="0" cy="0"/>
          <a:chOff x="0" y="0"/>
          <a:chExt cx="0" cy="0"/>
        </a:xfrm>
      </p:grpSpPr>
      <p:sp>
        <p:nvSpPr>
          <p:cNvPr id="70" name="Google Shape;70;p38" title="right scallop background shape"/>
          <p:cNvSpPr/>
          <p:nvPr/>
        </p:nvSpPr>
        <p:spPr>
          <a:xfrm>
            <a:off x="5542359" y="0"/>
            <a:ext cx="3601641" cy="6858000"/>
          </a:xfrm>
          <a:custGeom>
            <a:rect b="b" l="l" r="r" t="t"/>
            <a:pathLst>
              <a:path extrusionOk="0" h="4320" w="3025">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dk2"/>
          </a:solidFill>
          <a:ln>
            <a:noFill/>
          </a:ln>
        </p:spPr>
      </p:sp>
      <p:sp>
        <p:nvSpPr>
          <p:cNvPr id="71" name="Google Shape;71;p38"/>
          <p:cNvSpPr txBox="1"/>
          <p:nvPr>
            <p:ph type="title"/>
          </p:nvPr>
        </p:nvSpPr>
        <p:spPr>
          <a:xfrm>
            <a:off x="6253414" y="457200"/>
            <a:ext cx="2319086" cy="119667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1800"/>
              <a:buFont typeface="Gill Sans"/>
              <a:buNone/>
              <a:defRPr b="1" i="0" sz="1800" cap="none">
                <a:solidFill>
                  <a:schemeClr val="accent1"/>
                </a:solidFill>
                <a:latin typeface="Gill Sans"/>
                <a:ea typeface="Gill Sans"/>
                <a:cs typeface="Gill Sans"/>
                <a:sym typeface="Gill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38"/>
          <p:cNvSpPr txBox="1"/>
          <p:nvPr>
            <p:ph idx="1" type="body"/>
          </p:nvPr>
        </p:nvSpPr>
        <p:spPr>
          <a:xfrm>
            <a:off x="573788" y="920377"/>
            <a:ext cx="4618814" cy="4985124"/>
          </a:xfrm>
          <a:prstGeom prst="rect">
            <a:avLst/>
          </a:prstGeom>
          <a:noFill/>
          <a:ln>
            <a:noFill/>
          </a:ln>
        </p:spPr>
        <p:txBody>
          <a:bodyPr anchorCtr="0" anchor="t" bIns="45700" lIns="91425" spcFirstLastPara="1" rIns="91425" wrap="square" tIns="45700">
            <a:normAutofit/>
          </a:bodyPr>
          <a:lstStyle>
            <a:lvl1pPr indent="-381000" lvl="0" marL="457200" algn="l">
              <a:lnSpc>
                <a:spcPct val="110000"/>
              </a:lnSpc>
              <a:spcBef>
                <a:spcPts val="700"/>
              </a:spcBef>
              <a:spcAft>
                <a:spcPts val="0"/>
              </a:spcAft>
              <a:buSzPts val="2400"/>
              <a:buChar char="•"/>
              <a:defRPr sz="2400"/>
            </a:lvl1pPr>
            <a:lvl2pPr indent="-361950" lvl="1" marL="914400" algn="l">
              <a:lnSpc>
                <a:spcPct val="110000"/>
              </a:lnSpc>
              <a:spcBef>
                <a:spcPts val="700"/>
              </a:spcBef>
              <a:spcAft>
                <a:spcPts val="0"/>
              </a:spcAft>
              <a:buSzPts val="2100"/>
              <a:buChar char="–"/>
              <a:defRPr sz="2100"/>
            </a:lvl2pPr>
            <a:lvl3pPr indent="-342900" lvl="2" marL="1371600" algn="l">
              <a:lnSpc>
                <a:spcPct val="110000"/>
              </a:lnSpc>
              <a:spcBef>
                <a:spcPts val="700"/>
              </a:spcBef>
              <a:spcAft>
                <a:spcPts val="0"/>
              </a:spcAft>
              <a:buSzPts val="1800"/>
              <a:buChar char="•"/>
              <a:defRPr sz="1800"/>
            </a:lvl3pPr>
            <a:lvl4pPr indent="-323850" lvl="3" marL="1828800" algn="l">
              <a:lnSpc>
                <a:spcPct val="110000"/>
              </a:lnSpc>
              <a:spcBef>
                <a:spcPts val="700"/>
              </a:spcBef>
              <a:spcAft>
                <a:spcPts val="0"/>
              </a:spcAft>
              <a:buSzPts val="1500"/>
              <a:buChar char="–"/>
              <a:defRPr sz="1500"/>
            </a:lvl4pPr>
            <a:lvl5pPr indent="-323850" lvl="4" marL="2286000" algn="l">
              <a:lnSpc>
                <a:spcPct val="110000"/>
              </a:lnSpc>
              <a:spcBef>
                <a:spcPts val="700"/>
              </a:spcBef>
              <a:spcAft>
                <a:spcPts val="0"/>
              </a:spcAft>
              <a:buSzPts val="1500"/>
              <a:buChar char="•"/>
              <a:defRPr sz="1500"/>
            </a:lvl5pPr>
            <a:lvl6pPr indent="-323850" lvl="5" marL="2743200" algn="l">
              <a:lnSpc>
                <a:spcPct val="110000"/>
              </a:lnSpc>
              <a:spcBef>
                <a:spcPts val="700"/>
              </a:spcBef>
              <a:spcAft>
                <a:spcPts val="0"/>
              </a:spcAft>
              <a:buSzPts val="1500"/>
              <a:buChar char="–"/>
              <a:defRPr sz="1500"/>
            </a:lvl6pPr>
            <a:lvl7pPr indent="-323850" lvl="6" marL="3200400" algn="l">
              <a:lnSpc>
                <a:spcPct val="110000"/>
              </a:lnSpc>
              <a:spcBef>
                <a:spcPts val="700"/>
              </a:spcBef>
              <a:spcAft>
                <a:spcPts val="0"/>
              </a:spcAft>
              <a:buSzPts val="1500"/>
              <a:buChar char="•"/>
              <a:defRPr sz="1500"/>
            </a:lvl7pPr>
            <a:lvl8pPr indent="-323850" lvl="7" marL="3657600" algn="l">
              <a:lnSpc>
                <a:spcPct val="110000"/>
              </a:lnSpc>
              <a:spcBef>
                <a:spcPts val="700"/>
              </a:spcBef>
              <a:spcAft>
                <a:spcPts val="0"/>
              </a:spcAft>
              <a:buSzPts val="1500"/>
              <a:buChar char="–"/>
              <a:defRPr sz="1500"/>
            </a:lvl8pPr>
            <a:lvl9pPr indent="-323850" lvl="8" marL="4114800" algn="l">
              <a:lnSpc>
                <a:spcPct val="110000"/>
              </a:lnSpc>
              <a:spcBef>
                <a:spcPts val="700"/>
              </a:spcBef>
              <a:spcAft>
                <a:spcPts val="0"/>
              </a:spcAft>
              <a:buSzPts val="1500"/>
              <a:buChar char="•"/>
              <a:defRPr sz="1500"/>
            </a:lvl9pPr>
          </a:lstStyle>
          <a:p/>
        </p:txBody>
      </p:sp>
      <p:sp>
        <p:nvSpPr>
          <p:cNvPr id="73" name="Google Shape;73;p38"/>
          <p:cNvSpPr txBox="1"/>
          <p:nvPr>
            <p:ph idx="2" type="body"/>
          </p:nvPr>
        </p:nvSpPr>
        <p:spPr>
          <a:xfrm>
            <a:off x="6253414" y="1741336"/>
            <a:ext cx="2319086" cy="4164164"/>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200"/>
              </a:spcBef>
              <a:spcAft>
                <a:spcPts val="0"/>
              </a:spcAft>
              <a:buSzPts val="1400"/>
              <a:buNone/>
              <a:defRPr sz="1400">
                <a:solidFill>
                  <a:schemeClr val="lt2"/>
                </a:solidFill>
              </a:defRPr>
            </a:lvl1pPr>
            <a:lvl2pPr indent="-228600" lvl="1" marL="914400" algn="l">
              <a:lnSpc>
                <a:spcPct val="110000"/>
              </a:lnSpc>
              <a:spcBef>
                <a:spcPts val="700"/>
              </a:spcBef>
              <a:spcAft>
                <a:spcPts val="0"/>
              </a:spcAft>
              <a:buSzPts val="1050"/>
              <a:buNone/>
              <a:defRPr sz="1050"/>
            </a:lvl2pPr>
            <a:lvl3pPr indent="-228600" lvl="2" marL="1371600" algn="l">
              <a:lnSpc>
                <a:spcPct val="110000"/>
              </a:lnSpc>
              <a:spcBef>
                <a:spcPts val="700"/>
              </a:spcBef>
              <a:spcAft>
                <a:spcPts val="0"/>
              </a:spcAft>
              <a:buSzPts val="900"/>
              <a:buNone/>
              <a:defRPr sz="900"/>
            </a:lvl3pPr>
            <a:lvl4pPr indent="-228600" lvl="3" marL="1828800" algn="l">
              <a:lnSpc>
                <a:spcPct val="110000"/>
              </a:lnSpc>
              <a:spcBef>
                <a:spcPts val="700"/>
              </a:spcBef>
              <a:spcAft>
                <a:spcPts val="0"/>
              </a:spcAft>
              <a:buSzPts val="750"/>
              <a:buNone/>
              <a:defRPr sz="750"/>
            </a:lvl4pPr>
            <a:lvl5pPr indent="-228600" lvl="4" marL="2286000" algn="l">
              <a:lnSpc>
                <a:spcPct val="110000"/>
              </a:lnSpc>
              <a:spcBef>
                <a:spcPts val="700"/>
              </a:spcBef>
              <a:spcAft>
                <a:spcPts val="0"/>
              </a:spcAft>
              <a:buSzPts val="750"/>
              <a:buNone/>
              <a:defRPr sz="750"/>
            </a:lvl5pPr>
            <a:lvl6pPr indent="-228600" lvl="5" marL="2743200" algn="l">
              <a:lnSpc>
                <a:spcPct val="110000"/>
              </a:lnSpc>
              <a:spcBef>
                <a:spcPts val="700"/>
              </a:spcBef>
              <a:spcAft>
                <a:spcPts val="0"/>
              </a:spcAft>
              <a:buSzPts val="750"/>
              <a:buNone/>
              <a:defRPr sz="750"/>
            </a:lvl6pPr>
            <a:lvl7pPr indent="-228600" lvl="6" marL="3200400" algn="l">
              <a:lnSpc>
                <a:spcPct val="110000"/>
              </a:lnSpc>
              <a:spcBef>
                <a:spcPts val="700"/>
              </a:spcBef>
              <a:spcAft>
                <a:spcPts val="0"/>
              </a:spcAft>
              <a:buSzPts val="750"/>
              <a:buNone/>
              <a:defRPr sz="750"/>
            </a:lvl7pPr>
            <a:lvl8pPr indent="-228600" lvl="7" marL="3657600" algn="l">
              <a:lnSpc>
                <a:spcPct val="110000"/>
              </a:lnSpc>
              <a:spcBef>
                <a:spcPts val="700"/>
              </a:spcBef>
              <a:spcAft>
                <a:spcPts val="0"/>
              </a:spcAft>
              <a:buSzPts val="750"/>
              <a:buNone/>
              <a:defRPr sz="750"/>
            </a:lvl8pPr>
            <a:lvl9pPr indent="-228600" lvl="8" marL="4114800" algn="l">
              <a:lnSpc>
                <a:spcPct val="110000"/>
              </a:lnSpc>
              <a:spcBef>
                <a:spcPts val="700"/>
              </a:spcBef>
              <a:spcAft>
                <a:spcPts val="0"/>
              </a:spcAft>
              <a:buSzPts val="750"/>
              <a:buNone/>
              <a:defRPr sz="750"/>
            </a:lvl9pPr>
          </a:lstStyle>
          <a:p/>
        </p:txBody>
      </p:sp>
      <p:sp>
        <p:nvSpPr>
          <p:cNvPr id="74" name="Google Shape;74;p38"/>
          <p:cNvSpPr txBox="1"/>
          <p:nvPr>
            <p:ph idx="10" type="dt"/>
          </p:nvPr>
        </p:nvSpPr>
        <p:spPr>
          <a:xfrm>
            <a:off x="573789" y="6375679"/>
            <a:ext cx="925016"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38"/>
          <p:cNvSpPr txBox="1"/>
          <p:nvPr>
            <p:ph idx="11" type="ftr"/>
          </p:nvPr>
        </p:nvSpPr>
        <p:spPr>
          <a:xfrm>
            <a:off x="1577716" y="6375679"/>
            <a:ext cx="2611634"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8"/>
          <p:cNvSpPr txBox="1"/>
          <p:nvPr>
            <p:ph idx="12" type="sldNum"/>
          </p:nvPr>
        </p:nvSpPr>
        <p:spPr>
          <a:xfrm>
            <a:off x="4268261" y="6375679"/>
            <a:ext cx="924342"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
        <p:nvSpPr>
          <p:cNvPr id="77" name="Google Shape;77;p38"/>
          <p:cNvSpPr/>
          <p:nvPr/>
        </p:nvSpPr>
        <p:spPr>
          <a:xfrm>
            <a:off x="0" y="0"/>
            <a:ext cx="21259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8" title="left edge border"/>
          <p:cNvSpPr/>
          <p:nvPr/>
        </p:nvSpPr>
        <p:spPr>
          <a:xfrm>
            <a:off x="0" y="0"/>
            <a:ext cx="21259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extLst>
    <p:ext uri="{DCECCB84-F9BA-43D5-87BE-67443E8EF086}">
      <p15:sldGuideLst>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9" name="Shape 79"/>
        <p:cNvGrpSpPr/>
        <p:nvPr/>
      </p:nvGrpSpPr>
      <p:grpSpPr>
        <a:xfrm>
          <a:off x="0" y="0"/>
          <a:ext cx="0" cy="0"/>
          <a:chOff x="0" y="0"/>
          <a:chExt cx="0" cy="0"/>
        </a:xfrm>
      </p:grpSpPr>
      <p:sp>
        <p:nvSpPr>
          <p:cNvPr id="80" name="Google Shape;80;p39"/>
          <p:cNvSpPr/>
          <p:nvPr>
            <p:ph idx="2" type="pic"/>
          </p:nvPr>
        </p:nvSpPr>
        <p:spPr>
          <a:xfrm>
            <a:off x="212598" y="1"/>
            <a:ext cx="5516689" cy="6857999"/>
          </a:xfrm>
          <a:prstGeom prst="rect">
            <a:avLst/>
          </a:prstGeom>
          <a:noFill/>
          <a:ln>
            <a:noFill/>
          </a:ln>
        </p:spPr>
      </p:sp>
      <p:sp>
        <p:nvSpPr>
          <p:cNvPr id="81" name="Google Shape;81;p39" title="right scallop background shape"/>
          <p:cNvSpPr/>
          <p:nvPr/>
        </p:nvSpPr>
        <p:spPr>
          <a:xfrm>
            <a:off x="5542359" y="0"/>
            <a:ext cx="3601641" cy="6858000"/>
          </a:xfrm>
          <a:custGeom>
            <a:rect b="b" l="l" r="r" t="t"/>
            <a:pathLst>
              <a:path extrusionOk="0" h="4320" w="3025">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dk2"/>
          </a:solidFill>
          <a:ln>
            <a:noFill/>
          </a:ln>
        </p:spPr>
      </p:sp>
      <p:sp>
        <p:nvSpPr>
          <p:cNvPr id="82" name="Google Shape;82;p39"/>
          <p:cNvSpPr/>
          <p:nvPr/>
        </p:nvSpPr>
        <p:spPr>
          <a:xfrm>
            <a:off x="0" y="0"/>
            <a:ext cx="21259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39"/>
          <p:cNvSpPr txBox="1"/>
          <p:nvPr>
            <p:ph type="title"/>
          </p:nvPr>
        </p:nvSpPr>
        <p:spPr>
          <a:xfrm>
            <a:off x="6253413" y="457200"/>
            <a:ext cx="2319088" cy="119667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1800"/>
              <a:buFont typeface="Gill Sans"/>
              <a:buNone/>
              <a:defRPr b="1" i="0" sz="1800">
                <a:solidFill>
                  <a:schemeClr val="accent1"/>
                </a:solidFill>
                <a:latin typeface="Gill Sans"/>
                <a:ea typeface="Gill Sans"/>
                <a:cs typeface="Gill Sans"/>
                <a:sym typeface="Gill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39"/>
          <p:cNvSpPr txBox="1"/>
          <p:nvPr>
            <p:ph idx="1" type="body"/>
          </p:nvPr>
        </p:nvSpPr>
        <p:spPr>
          <a:xfrm>
            <a:off x="6253413" y="1741336"/>
            <a:ext cx="2319088" cy="4164164"/>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200"/>
              </a:spcBef>
              <a:spcAft>
                <a:spcPts val="0"/>
              </a:spcAft>
              <a:buSzPts val="1400"/>
              <a:buNone/>
              <a:defRPr sz="1400">
                <a:solidFill>
                  <a:schemeClr val="lt2"/>
                </a:solidFill>
              </a:defRPr>
            </a:lvl1pPr>
            <a:lvl2pPr indent="-228600" lvl="1" marL="914400" algn="l">
              <a:lnSpc>
                <a:spcPct val="110000"/>
              </a:lnSpc>
              <a:spcBef>
                <a:spcPts val="700"/>
              </a:spcBef>
              <a:spcAft>
                <a:spcPts val="0"/>
              </a:spcAft>
              <a:buSzPts val="1050"/>
              <a:buNone/>
              <a:defRPr sz="1050"/>
            </a:lvl2pPr>
            <a:lvl3pPr indent="-228600" lvl="2" marL="1371600" algn="l">
              <a:lnSpc>
                <a:spcPct val="110000"/>
              </a:lnSpc>
              <a:spcBef>
                <a:spcPts val="700"/>
              </a:spcBef>
              <a:spcAft>
                <a:spcPts val="0"/>
              </a:spcAft>
              <a:buSzPts val="900"/>
              <a:buNone/>
              <a:defRPr sz="900"/>
            </a:lvl3pPr>
            <a:lvl4pPr indent="-228600" lvl="3" marL="1828800" algn="l">
              <a:lnSpc>
                <a:spcPct val="110000"/>
              </a:lnSpc>
              <a:spcBef>
                <a:spcPts val="700"/>
              </a:spcBef>
              <a:spcAft>
                <a:spcPts val="0"/>
              </a:spcAft>
              <a:buSzPts val="750"/>
              <a:buNone/>
              <a:defRPr sz="750"/>
            </a:lvl4pPr>
            <a:lvl5pPr indent="-228600" lvl="4" marL="2286000" algn="l">
              <a:lnSpc>
                <a:spcPct val="110000"/>
              </a:lnSpc>
              <a:spcBef>
                <a:spcPts val="700"/>
              </a:spcBef>
              <a:spcAft>
                <a:spcPts val="0"/>
              </a:spcAft>
              <a:buSzPts val="750"/>
              <a:buNone/>
              <a:defRPr sz="750"/>
            </a:lvl5pPr>
            <a:lvl6pPr indent="-228600" lvl="5" marL="2743200" algn="l">
              <a:lnSpc>
                <a:spcPct val="110000"/>
              </a:lnSpc>
              <a:spcBef>
                <a:spcPts val="700"/>
              </a:spcBef>
              <a:spcAft>
                <a:spcPts val="0"/>
              </a:spcAft>
              <a:buSzPts val="750"/>
              <a:buNone/>
              <a:defRPr sz="750"/>
            </a:lvl6pPr>
            <a:lvl7pPr indent="-228600" lvl="6" marL="3200400" algn="l">
              <a:lnSpc>
                <a:spcPct val="110000"/>
              </a:lnSpc>
              <a:spcBef>
                <a:spcPts val="700"/>
              </a:spcBef>
              <a:spcAft>
                <a:spcPts val="0"/>
              </a:spcAft>
              <a:buSzPts val="750"/>
              <a:buNone/>
              <a:defRPr sz="750"/>
            </a:lvl7pPr>
            <a:lvl8pPr indent="-228600" lvl="7" marL="3657600" algn="l">
              <a:lnSpc>
                <a:spcPct val="110000"/>
              </a:lnSpc>
              <a:spcBef>
                <a:spcPts val="700"/>
              </a:spcBef>
              <a:spcAft>
                <a:spcPts val="0"/>
              </a:spcAft>
              <a:buSzPts val="750"/>
              <a:buNone/>
              <a:defRPr sz="750"/>
            </a:lvl8pPr>
            <a:lvl9pPr indent="-228600" lvl="8" marL="4114800" algn="l">
              <a:lnSpc>
                <a:spcPct val="110000"/>
              </a:lnSpc>
              <a:spcBef>
                <a:spcPts val="700"/>
              </a:spcBef>
              <a:spcAft>
                <a:spcPts val="0"/>
              </a:spcAft>
              <a:buSzPts val="750"/>
              <a:buNone/>
              <a:defRPr sz="750"/>
            </a:lvl9pPr>
          </a:lstStyle>
          <a:p/>
        </p:txBody>
      </p:sp>
      <p:sp>
        <p:nvSpPr>
          <p:cNvPr id="85" name="Google Shape;85;p39"/>
          <p:cNvSpPr txBox="1"/>
          <p:nvPr>
            <p:ph idx="10" type="dt"/>
          </p:nvPr>
        </p:nvSpPr>
        <p:spPr>
          <a:xfrm>
            <a:off x="574463" y="6375679"/>
            <a:ext cx="92434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39"/>
          <p:cNvSpPr txBox="1"/>
          <p:nvPr>
            <p:ph idx="11" type="ftr"/>
          </p:nvPr>
        </p:nvSpPr>
        <p:spPr>
          <a:xfrm>
            <a:off x="1577716" y="6375679"/>
            <a:ext cx="2611634"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39"/>
          <p:cNvSpPr txBox="1"/>
          <p:nvPr>
            <p:ph idx="12" type="sldNum"/>
          </p:nvPr>
        </p:nvSpPr>
        <p:spPr>
          <a:xfrm>
            <a:off x="4256153" y="6375679"/>
            <a:ext cx="947460"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595959"/>
              </a:buClr>
              <a:buSzPts val="1000"/>
              <a:buFont typeface="Gill Sans"/>
              <a:buNone/>
              <a:defRPr/>
            </a:lvl1pPr>
            <a:lvl2pPr indent="0" lvl="1" marL="0" algn="r">
              <a:spcBef>
                <a:spcPts val="0"/>
              </a:spcBef>
              <a:spcAft>
                <a:spcPts val="0"/>
              </a:spcAft>
              <a:buClr>
                <a:srgbClr val="595959"/>
              </a:buClr>
              <a:buSzPts val="1000"/>
              <a:buFont typeface="Gill Sans"/>
              <a:buNone/>
              <a:defRPr/>
            </a:lvl2pPr>
            <a:lvl3pPr indent="0" lvl="2" marL="0" algn="r">
              <a:spcBef>
                <a:spcPts val="0"/>
              </a:spcBef>
              <a:spcAft>
                <a:spcPts val="0"/>
              </a:spcAft>
              <a:buClr>
                <a:srgbClr val="595959"/>
              </a:buClr>
              <a:buSzPts val="1000"/>
              <a:buFont typeface="Gill Sans"/>
              <a:buNone/>
              <a:defRPr/>
            </a:lvl3pPr>
            <a:lvl4pPr indent="0" lvl="3" marL="0" algn="r">
              <a:spcBef>
                <a:spcPts val="0"/>
              </a:spcBef>
              <a:spcAft>
                <a:spcPts val="0"/>
              </a:spcAft>
              <a:buClr>
                <a:srgbClr val="595959"/>
              </a:buClr>
              <a:buSzPts val="1000"/>
              <a:buFont typeface="Gill Sans"/>
              <a:buNone/>
              <a:defRPr/>
            </a:lvl4pPr>
            <a:lvl5pPr indent="0" lvl="4" marL="0" algn="r">
              <a:spcBef>
                <a:spcPts val="0"/>
              </a:spcBef>
              <a:spcAft>
                <a:spcPts val="0"/>
              </a:spcAft>
              <a:buClr>
                <a:srgbClr val="595959"/>
              </a:buClr>
              <a:buSzPts val="1000"/>
              <a:buFont typeface="Gill Sans"/>
              <a:buNone/>
              <a:defRPr/>
            </a:lvl5pPr>
            <a:lvl6pPr indent="0" lvl="5" marL="0" algn="r">
              <a:spcBef>
                <a:spcPts val="0"/>
              </a:spcBef>
              <a:spcAft>
                <a:spcPts val="0"/>
              </a:spcAft>
              <a:buClr>
                <a:srgbClr val="595959"/>
              </a:buClr>
              <a:buSzPts val="1000"/>
              <a:buFont typeface="Gill Sans"/>
              <a:buNone/>
              <a:defRPr/>
            </a:lvl6pPr>
            <a:lvl7pPr indent="0" lvl="6" marL="0" algn="r">
              <a:spcBef>
                <a:spcPts val="0"/>
              </a:spcBef>
              <a:spcAft>
                <a:spcPts val="0"/>
              </a:spcAft>
              <a:buClr>
                <a:srgbClr val="595959"/>
              </a:buClr>
              <a:buSzPts val="1000"/>
              <a:buFont typeface="Gill Sans"/>
              <a:buNone/>
              <a:defRPr/>
            </a:lvl7pPr>
            <a:lvl8pPr indent="0" lvl="7" marL="0" algn="r">
              <a:spcBef>
                <a:spcPts val="0"/>
              </a:spcBef>
              <a:spcAft>
                <a:spcPts val="0"/>
              </a:spcAft>
              <a:buClr>
                <a:srgbClr val="595959"/>
              </a:buClr>
              <a:buSzPts val="1000"/>
              <a:buFont typeface="Gill Sans"/>
              <a:buNone/>
              <a:defRPr/>
            </a:lvl8pPr>
            <a:lvl9pPr indent="0" lvl="8" marL="0" algn="r">
              <a:spcBef>
                <a:spcPts val="0"/>
              </a:spcBef>
              <a:spcAft>
                <a:spcPts val="0"/>
              </a:spcAft>
              <a:buClr>
                <a:srgbClr val="595959"/>
              </a:buClr>
              <a:buSzPts val="10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
        <p:nvSpPr>
          <p:cNvPr id="88" name="Google Shape;88;p39" title="left edge border"/>
          <p:cNvSpPr/>
          <p:nvPr/>
        </p:nvSpPr>
        <p:spPr>
          <a:xfrm>
            <a:off x="0" y="0"/>
            <a:ext cx="21259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
        <p:nvSpPr>
          <p:cNvPr id="10" name="Google Shape;10;p30"/>
          <p:cNvSpPr txBox="1"/>
          <p:nvPr>
            <p:ph type="title"/>
          </p:nvPr>
        </p:nvSpPr>
        <p:spPr>
          <a:xfrm>
            <a:off x="938758" y="382385"/>
            <a:ext cx="7633742" cy="1492132"/>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0"/>
              </a:spcBef>
              <a:spcAft>
                <a:spcPts val="0"/>
              </a:spcAft>
              <a:buClr>
                <a:schemeClr val="dk2"/>
              </a:buClr>
              <a:buSzPts val="5100"/>
              <a:buFont typeface="Impact"/>
              <a:buNone/>
              <a:defRPr b="0" i="0" sz="5100" u="none" cap="none" strike="noStrike">
                <a:solidFill>
                  <a:schemeClr val="dk2"/>
                </a:solidFill>
                <a:latin typeface="Impact"/>
                <a:ea typeface="Impact"/>
                <a:cs typeface="Impact"/>
                <a:sym typeface="Impac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0"/>
          <p:cNvSpPr txBox="1"/>
          <p:nvPr>
            <p:ph idx="1" type="body"/>
          </p:nvPr>
        </p:nvSpPr>
        <p:spPr>
          <a:xfrm>
            <a:off x="938758" y="2286002"/>
            <a:ext cx="7633742" cy="3593591"/>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110000"/>
              </a:lnSpc>
              <a:spcBef>
                <a:spcPts val="700"/>
              </a:spcBef>
              <a:spcAft>
                <a:spcPts val="0"/>
              </a:spcAft>
              <a:buClr>
                <a:schemeClr val="dk2"/>
              </a:buClr>
              <a:buSzPts val="2000"/>
              <a:buFont typeface="Arial"/>
              <a:buChar char="•"/>
              <a:defRPr b="0" i="0" sz="2000" u="none" cap="none" strike="noStrike">
                <a:solidFill>
                  <a:srgbClr val="595959"/>
                </a:solidFill>
                <a:latin typeface="Gill Sans"/>
                <a:ea typeface="Gill Sans"/>
                <a:cs typeface="Gill Sans"/>
                <a:sym typeface="Gill Sans"/>
              </a:defRPr>
            </a:lvl1pPr>
            <a:lvl2pPr indent="-342900" lvl="1" marL="914400" marR="0" rtl="0" algn="l">
              <a:lnSpc>
                <a:spcPct val="110000"/>
              </a:lnSpc>
              <a:spcBef>
                <a:spcPts val="700"/>
              </a:spcBef>
              <a:spcAft>
                <a:spcPts val="0"/>
              </a:spcAft>
              <a:buClr>
                <a:schemeClr val="dk2"/>
              </a:buClr>
              <a:buSzPts val="1800"/>
              <a:buFont typeface="Gill Sans"/>
              <a:buChar char="–"/>
              <a:defRPr b="0" i="0" sz="1800" u="none" cap="none" strike="noStrike">
                <a:solidFill>
                  <a:srgbClr val="595959"/>
                </a:solidFill>
                <a:latin typeface="Gill Sans"/>
                <a:ea typeface="Gill Sans"/>
                <a:cs typeface="Gill Sans"/>
                <a:sym typeface="Gill Sans"/>
              </a:defRPr>
            </a:lvl2pPr>
            <a:lvl3pPr indent="-330200" lvl="2" marL="1371600" marR="0" rtl="0" algn="l">
              <a:lnSpc>
                <a:spcPct val="110000"/>
              </a:lnSpc>
              <a:spcBef>
                <a:spcPts val="700"/>
              </a:spcBef>
              <a:spcAft>
                <a:spcPts val="0"/>
              </a:spcAft>
              <a:buClr>
                <a:schemeClr val="dk2"/>
              </a:buClr>
              <a:buSzPts val="1600"/>
              <a:buFont typeface="Arial"/>
              <a:buChar char="•"/>
              <a:defRPr b="0" i="0" sz="1600" u="none" cap="none" strike="noStrike">
                <a:solidFill>
                  <a:srgbClr val="595959"/>
                </a:solidFill>
                <a:latin typeface="Gill Sans"/>
                <a:ea typeface="Gill Sans"/>
                <a:cs typeface="Gill Sans"/>
                <a:sym typeface="Gill Sans"/>
              </a:defRPr>
            </a:lvl3pPr>
            <a:lvl4pPr indent="-317500" lvl="3" marL="1828800" marR="0" rtl="0" algn="l">
              <a:lnSpc>
                <a:spcPct val="110000"/>
              </a:lnSpc>
              <a:spcBef>
                <a:spcPts val="700"/>
              </a:spcBef>
              <a:spcAft>
                <a:spcPts val="0"/>
              </a:spcAft>
              <a:buClr>
                <a:schemeClr val="dk2"/>
              </a:buClr>
              <a:buSzPts val="1400"/>
              <a:buFont typeface="Gill Sans"/>
              <a:buChar char="–"/>
              <a:defRPr b="0" i="0" sz="1400" u="none" cap="none" strike="noStrike">
                <a:solidFill>
                  <a:srgbClr val="595959"/>
                </a:solidFill>
                <a:latin typeface="Gill Sans"/>
                <a:ea typeface="Gill Sans"/>
                <a:cs typeface="Gill Sans"/>
                <a:sym typeface="Gill Sans"/>
              </a:defRPr>
            </a:lvl4pPr>
            <a:lvl5pPr indent="-317500" lvl="4" marL="2286000" marR="0" rtl="0" algn="l">
              <a:lnSpc>
                <a:spcPct val="110000"/>
              </a:lnSpc>
              <a:spcBef>
                <a:spcPts val="700"/>
              </a:spcBef>
              <a:spcAft>
                <a:spcPts val="0"/>
              </a:spcAft>
              <a:buClr>
                <a:schemeClr val="dk2"/>
              </a:buClr>
              <a:buSzPts val="1400"/>
              <a:buFont typeface="Arial"/>
              <a:buChar char="•"/>
              <a:defRPr b="0" i="0" sz="1400" u="none" cap="none" strike="noStrike">
                <a:solidFill>
                  <a:srgbClr val="595959"/>
                </a:solidFill>
                <a:latin typeface="Gill Sans"/>
                <a:ea typeface="Gill Sans"/>
                <a:cs typeface="Gill Sans"/>
                <a:sym typeface="Gill Sans"/>
              </a:defRPr>
            </a:lvl5pPr>
            <a:lvl6pPr indent="-317500" lvl="5" marL="2743200" marR="0" rtl="0" algn="l">
              <a:lnSpc>
                <a:spcPct val="110000"/>
              </a:lnSpc>
              <a:spcBef>
                <a:spcPts val="700"/>
              </a:spcBef>
              <a:spcAft>
                <a:spcPts val="0"/>
              </a:spcAft>
              <a:buClr>
                <a:schemeClr val="dk2"/>
              </a:buClr>
              <a:buSzPts val="1400"/>
              <a:buFont typeface="Gill Sans"/>
              <a:buChar char="–"/>
              <a:defRPr b="0" i="0" sz="1400" u="none" cap="none" strike="noStrike">
                <a:solidFill>
                  <a:srgbClr val="595959"/>
                </a:solidFill>
                <a:latin typeface="Gill Sans"/>
                <a:ea typeface="Gill Sans"/>
                <a:cs typeface="Gill Sans"/>
                <a:sym typeface="Gill Sans"/>
              </a:defRPr>
            </a:lvl6pPr>
            <a:lvl7pPr indent="-317500" lvl="6" marL="3200400" marR="0" rtl="0" algn="l">
              <a:lnSpc>
                <a:spcPct val="110000"/>
              </a:lnSpc>
              <a:spcBef>
                <a:spcPts val="700"/>
              </a:spcBef>
              <a:spcAft>
                <a:spcPts val="0"/>
              </a:spcAft>
              <a:buClr>
                <a:schemeClr val="dk2"/>
              </a:buClr>
              <a:buSzPts val="1400"/>
              <a:buFont typeface="Arial"/>
              <a:buChar char="•"/>
              <a:defRPr b="0" i="0" sz="1400" u="none" cap="none" strike="noStrike">
                <a:solidFill>
                  <a:srgbClr val="595959"/>
                </a:solidFill>
                <a:latin typeface="Gill Sans"/>
                <a:ea typeface="Gill Sans"/>
                <a:cs typeface="Gill Sans"/>
                <a:sym typeface="Gill Sans"/>
              </a:defRPr>
            </a:lvl7pPr>
            <a:lvl8pPr indent="-317500" lvl="7" marL="3657600" marR="0" rtl="0" algn="l">
              <a:lnSpc>
                <a:spcPct val="110000"/>
              </a:lnSpc>
              <a:spcBef>
                <a:spcPts val="700"/>
              </a:spcBef>
              <a:spcAft>
                <a:spcPts val="0"/>
              </a:spcAft>
              <a:buClr>
                <a:schemeClr val="dk2"/>
              </a:buClr>
              <a:buSzPts val="1400"/>
              <a:buFont typeface="Gill Sans"/>
              <a:buChar char="–"/>
              <a:defRPr b="0" i="0" sz="1400" u="none" cap="none" strike="noStrike">
                <a:solidFill>
                  <a:srgbClr val="595959"/>
                </a:solidFill>
                <a:latin typeface="Gill Sans"/>
                <a:ea typeface="Gill Sans"/>
                <a:cs typeface="Gill Sans"/>
                <a:sym typeface="Gill Sans"/>
              </a:defRPr>
            </a:lvl8pPr>
            <a:lvl9pPr indent="-317500" lvl="8" marL="4114800" marR="0" rtl="0" algn="l">
              <a:lnSpc>
                <a:spcPct val="110000"/>
              </a:lnSpc>
              <a:spcBef>
                <a:spcPts val="700"/>
              </a:spcBef>
              <a:spcAft>
                <a:spcPts val="0"/>
              </a:spcAft>
              <a:buClr>
                <a:schemeClr val="dk2"/>
              </a:buClr>
              <a:buSzPts val="1400"/>
              <a:buFont typeface="Arial"/>
              <a:buChar char="•"/>
              <a:defRPr b="0" i="0" sz="1400" u="none" cap="none" strike="noStrike">
                <a:solidFill>
                  <a:srgbClr val="595959"/>
                </a:solidFill>
                <a:latin typeface="Gill Sans"/>
                <a:ea typeface="Gill Sans"/>
                <a:cs typeface="Gill Sans"/>
                <a:sym typeface="Gill Sans"/>
              </a:defRPr>
            </a:lvl9pPr>
          </a:lstStyle>
          <a:p/>
        </p:txBody>
      </p:sp>
      <p:sp>
        <p:nvSpPr>
          <p:cNvPr id="12" name="Google Shape;12;p30"/>
          <p:cNvSpPr txBox="1"/>
          <p:nvPr>
            <p:ph idx="10" type="dt"/>
          </p:nvPr>
        </p:nvSpPr>
        <p:spPr>
          <a:xfrm>
            <a:off x="938758" y="6375679"/>
            <a:ext cx="1747292" cy="3484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595959"/>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3" name="Google Shape;13;p30"/>
          <p:cNvSpPr txBox="1"/>
          <p:nvPr>
            <p:ph idx="11" type="ftr"/>
          </p:nvPr>
        </p:nvSpPr>
        <p:spPr>
          <a:xfrm>
            <a:off x="3028950" y="6375679"/>
            <a:ext cx="3086100" cy="345796"/>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000" u="none" cap="none" strike="noStrike">
                <a:solidFill>
                  <a:srgbClr val="595959"/>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4" name="Google Shape;14;p30"/>
          <p:cNvSpPr txBox="1"/>
          <p:nvPr>
            <p:ph idx="12" type="sldNum"/>
          </p:nvPr>
        </p:nvSpPr>
        <p:spPr>
          <a:xfrm>
            <a:off x="6457951" y="6375679"/>
            <a:ext cx="2114549" cy="345796"/>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1pPr>
            <a:lvl2pPr indent="0" lvl="1"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2pPr>
            <a:lvl3pPr indent="0" lvl="2"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3pPr>
            <a:lvl4pPr indent="0" lvl="3"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4pPr>
            <a:lvl5pPr indent="0" lvl="4"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5pPr>
            <a:lvl6pPr indent="0" lvl="5"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6pPr>
            <a:lvl7pPr indent="0" lvl="6"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7pPr>
            <a:lvl8pPr indent="0" lvl="7"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8pPr>
            <a:lvl9pPr indent="0" lvl="8" marL="0" marR="0" rtl="0" algn="r">
              <a:spcBef>
                <a:spcPts val="0"/>
              </a:spcBef>
              <a:spcAft>
                <a:spcPts val="0"/>
              </a:spcAft>
              <a:buClr>
                <a:srgbClr val="595959"/>
              </a:buClr>
              <a:buSzPts val="1000"/>
              <a:buFont typeface="Gill Sans"/>
              <a:buNone/>
              <a:defRPr b="0" i="0" sz="1000" u="none" cap="none" strike="noStrike">
                <a:solidFill>
                  <a:srgbClr val="595959"/>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30"/>
          <p:cNvSpPr/>
          <p:nvPr/>
        </p:nvSpPr>
        <p:spPr>
          <a:xfrm>
            <a:off x="8931402" y="0"/>
            <a:ext cx="21259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0" title="right edge border"/>
          <p:cNvSpPr/>
          <p:nvPr/>
        </p:nvSpPr>
        <p:spPr>
          <a:xfrm>
            <a:off x="8931402" y="0"/>
            <a:ext cx="21259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0"/>
          <p:cNvSpPr/>
          <p:nvPr/>
        </p:nvSpPr>
        <p:spPr>
          <a:xfrm>
            <a:off x="1" y="0"/>
            <a:ext cx="679090" cy="6858000"/>
          </a:xfrm>
          <a:custGeom>
            <a:rect b="b" l="l" r="r" t="t"/>
            <a:pathLst>
              <a:path extrusionOk="0" h="2160" w="211">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594">
          <p15:clr>
            <a:srgbClr val="F26B43"/>
          </p15:clr>
        </p15:guide>
        <p15:guide id="2" pos="792">
          <p15:clr>
            <a:srgbClr val="F26B43"/>
          </p15:clr>
        </p15:guide>
        <p15:guide id="3" pos="7200">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9.jpg"/><Relationship Id="rId4" Type="http://schemas.openxmlformats.org/officeDocument/2006/relationships/image" Target="../media/image1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1.jpg"/><Relationship Id="rId4" Type="http://schemas.openxmlformats.org/officeDocument/2006/relationships/image" Target="../media/image5.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8.jpg"/><Relationship Id="rId4" Type="http://schemas.openxmlformats.org/officeDocument/2006/relationships/image" Target="../media/image1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6.jpg"/><Relationship Id="rId4" Type="http://schemas.openxmlformats.org/officeDocument/2006/relationships/image" Target="../media/image14.jpg"/><Relationship Id="rId5" Type="http://schemas.openxmlformats.org/officeDocument/2006/relationships/image" Target="../media/image15.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4C2F4"/>
        </a:solidFill>
      </p:bgPr>
    </p:bg>
    <p:spTree>
      <p:nvGrpSpPr>
        <p:cNvPr id="104" name="Shape 104"/>
        <p:cNvGrpSpPr/>
        <p:nvPr/>
      </p:nvGrpSpPr>
      <p:grpSpPr>
        <a:xfrm>
          <a:off x="0" y="0"/>
          <a:ext cx="0" cy="0"/>
          <a:chOff x="0" y="0"/>
          <a:chExt cx="0" cy="0"/>
        </a:xfrm>
      </p:grpSpPr>
      <p:sp>
        <p:nvSpPr>
          <p:cNvPr id="105" name="Google Shape;105;p1"/>
          <p:cNvSpPr/>
          <p:nvPr/>
        </p:nvSpPr>
        <p:spPr>
          <a:xfrm rot="10800000">
            <a:off x="17584" y="1812223"/>
            <a:ext cx="9126416" cy="2087602"/>
          </a:xfrm>
          <a:prstGeom prst="rtTriangle">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1800"/>
              <a:buFont typeface="Gill Sans"/>
              <a:buNone/>
            </a:pPr>
            <a:r>
              <a:t/>
            </a:r>
            <a:endParaRPr b="0" i="0" sz="1800" u="none" cap="none" strike="noStrike">
              <a:solidFill>
                <a:schemeClr val="dk1"/>
              </a:solidFill>
              <a:latin typeface="Calibri"/>
              <a:ea typeface="Calibri"/>
              <a:cs typeface="Calibri"/>
              <a:sym typeface="Calibri"/>
            </a:endParaRPr>
          </a:p>
        </p:txBody>
      </p:sp>
      <p:sp>
        <p:nvSpPr>
          <p:cNvPr id="106" name="Google Shape;106;p1"/>
          <p:cNvSpPr/>
          <p:nvPr/>
        </p:nvSpPr>
        <p:spPr>
          <a:xfrm>
            <a:off x="0" y="0"/>
            <a:ext cx="9144000" cy="1812223"/>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1800"/>
              <a:buFont typeface="Gill Sans"/>
              <a:buNone/>
            </a:pPr>
            <a:r>
              <a:t/>
            </a:r>
            <a:endParaRPr b="0" i="0" sz="1800" u="none" cap="none" strike="noStrike">
              <a:solidFill>
                <a:schemeClr val="lt1"/>
              </a:solidFill>
              <a:latin typeface="Calibri"/>
              <a:ea typeface="Calibri"/>
              <a:cs typeface="Calibri"/>
              <a:sym typeface="Calibri"/>
            </a:endParaRPr>
          </a:p>
        </p:txBody>
      </p:sp>
      <p:sp>
        <p:nvSpPr>
          <p:cNvPr id="107" name="Google Shape;107;p1"/>
          <p:cNvSpPr txBox="1"/>
          <p:nvPr/>
        </p:nvSpPr>
        <p:spPr>
          <a:xfrm>
            <a:off x="2798700" y="361761"/>
            <a:ext cx="6233100" cy="1984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445F51"/>
              </a:buClr>
              <a:buSzPts val="3200"/>
              <a:buFont typeface="Calibri"/>
              <a:buNone/>
            </a:pPr>
            <a:r>
              <a:rPr b="1" i="0" lang="en-US" sz="3200" u="none" cap="none" strike="noStrike">
                <a:solidFill>
                  <a:srgbClr val="445F51"/>
                </a:solidFill>
                <a:latin typeface="Calibri"/>
                <a:ea typeface="Calibri"/>
                <a:cs typeface="Calibri"/>
                <a:sym typeface="Calibri"/>
              </a:rPr>
              <a:t>The Functions of Behavior</a:t>
            </a:r>
            <a:endParaRPr b="1" i="0" sz="3200" u="none" cap="none" strike="noStrike">
              <a:solidFill>
                <a:srgbClr val="445F51"/>
              </a:solidFill>
              <a:latin typeface="Calibri"/>
              <a:ea typeface="Calibri"/>
              <a:cs typeface="Calibri"/>
              <a:sym typeface="Calibri"/>
            </a:endParaRPr>
          </a:p>
          <a:p>
            <a:pPr indent="0" lvl="0" marL="0" marR="0" rtl="0" algn="ctr">
              <a:spcBef>
                <a:spcPts val="0"/>
              </a:spcBef>
              <a:spcAft>
                <a:spcPts val="0"/>
              </a:spcAft>
              <a:buClr>
                <a:srgbClr val="445F51"/>
              </a:buClr>
              <a:buSzPts val="3200"/>
              <a:buFont typeface="Calibri"/>
              <a:buNone/>
            </a:pPr>
            <a:r>
              <a:t/>
            </a:r>
            <a:endParaRPr b="1" i="0" sz="3200" u="none" cap="none" strike="noStrike">
              <a:solidFill>
                <a:srgbClr val="445F51"/>
              </a:solidFill>
              <a:latin typeface="Calibri"/>
              <a:ea typeface="Calibri"/>
              <a:cs typeface="Calibri"/>
              <a:sym typeface="Calibri"/>
            </a:endParaRPr>
          </a:p>
        </p:txBody>
      </p:sp>
      <p:sp>
        <p:nvSpPr>
          <p:cNvPr id="108" name="Google Shape;108;p1"/>
          <p:cNvSpPr txBox="1"/>
          <p:nvPr/>
        </p:nvSpPr>
        <p:spPr>
          <a:xfrm>
            <a:off x="477610" y="3787540"/>
            <a:ext cx="6233100" cy="72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lt1"/>
              </a:buClr>
              <a:buSzPts val="2700"/>
              <a:buFont typeface="Calibri"/>
              <a:buNone/>
            </a:pPr>
            <a:r>
              <a:rPr b="0" i="0" lang="en-US" sz="2700" u="none" cap="none" strike="noStrike">
                <a:solidFill>
                  <a:schemeClr val="lt1"/>
                </a:solidFill>
                <a:latin typeface="Calibri"/>
                <a:ea typeface="Calibri"/>
                <a:cs typeface="Calibri"/>
                <a:sym typeface="Calibri"/>
              </a:rPr>
              <a:t>by Danielle Staropoli, BCBA</a:t>
            </a:r>
            <a:endParaRPr/>
          </a:p>
          <a:p>
            <a:pPr indent="0" lvl="0" marL="0" marR="0" rtl="0" algn="ctr">
              <a:spcBef>
                <a:spcPts val="0"/>
              </a:spcBef>
              <a:spcAft>
                <a:spcPts val="0"/>
              </a:spcAft>
              <a:buClr>
                <a:schemeClr val="lt1"/>
              </a:buClr>
              <a:buSzPts val="2700"/>
              <a:buFont typeface="Calibri"/>
              <a:buNone/>
            </a:pPr>
            <a:r>
              <a:rPr b="0" i="0" lang="en-US" sz="2700" u="none" cap="none" strike="noStrike">
                <a:solidFill>
                  <a:schemeClr val="lt1"/>
                </a:solidFill>
                <a:latin typeface="Calibri"/>
                <a:ea typeface="Calibri"/>
                <a:cs typeface="Calibri"/>
                <a:sym typeface="Calibri"/>
              </a:rPr>
              <a:t>ELEOS Family Services</a:t>
            </a:r>
            <a:endParaRPr b="0" i="0" sz="27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0"/>
          <p:cNvSpPr txBox="1"/>
          <p:nvPr/>
        </p:nvSpPr>
        <p:spPr>
          <a:xfrm>
            <a:off x="795909" y="2206104"/>
            <a:ext cx="7772400" cy="3539430"/>
          </a:xfrm>
          <a:prstGeom prst="rect">
            <a:avLst/>
          </a:prstGeom>
          <a:noFill/>
          <a:ln>
            <a:noFill/>
          </a:ln>
        </p:spPr>
        <p:txBody>
          <a:bodyPr anchorCtr="0" anchor="t" bIns="45700" lIns="91425" spcFirstLastPara="1" rIns="91425" wrap="square" tIns="45700">
            <a:noAutofit/>
          </a:bodyPr>
          <a:lstStyle/>
          <a:p>
            <a:pPr indent="-457200" lvl="0" marL="457200" marR="0" rtl="0" algn="l">
              <a:spcBef>
                <a:spcPts val="0"/>
              </a:spcBef>
              <a:spcAft>
                <a:spcPts val="0"/>
              </a:spcAft>
              <a:buClr>
                <a:schemeClr val="dk1"/>
              </a:buClr>
              <a:buSzPts val="3200"/>
              <a:buFont typeface="Arial"/>
              <a:buChar char="•"/>
            </a:pPr>
            <a:r>
              <a:rPr lang="en-US" sz="3200">
                <a:solidFill>
                  <a:srgbClr val="89814D"/>
                </a:solidFill>
                <a:latin typeface="Calibri"/>
                <a:ea typeface="Calibri"/>
                <a:cs typeface="Calibri"/>
                <a:sym typeface="Calibri"/>
              </a:rPr>
              <a:t>It works for us!!</a:t>
            </a:r>
            <a:endParaRPr sz="1800">
              <a:solidFill>
                <a:srgbClr val="89814D"/>
              </a:solidFill>
              <a:latin typeface="Gill Sans"/>
              <a:ea typeface="Gill Sans"/>
              <a:cs typeface="Gill Sans"/>
              <a:sym typeface="Gill Sans"/>
            </a:endParaRPr>
          </a:p>
          <a:p>
            <a:pPr indent="-457200" lvl="0" marL="457200" marR="0" rtl="0" algn="l">
              <a:spcBef>
                <a:spcPts val="0"/>
              </a:spcBef>
              <a:spcAft>
                <a:spcPts val="0"/>
              </a:spcAft>
              <a:buClr>
                <a:schemeClr val="dk1"/>
              </a:buClr>
              <a:buSzPts val="3200"/>
              <a:buFont typeface="Arial"/>
              <a:buChar char="•"/>
            </a:pPr>
            <a:r>
              <a:rPr lang="en-US" sz="3200">
                <a:solidFill>
                  <a:srgbClr val="89814D"/>
                </a:solidFill>
                <a:latin typeface="Calibri"/>
                <a:ea typeface="Calibri"/>
                <a:cs typeface="Calibri"/>
                <a:sym typeface="Calibri"/>
              </a:rPr>
              <a:t>We have learned through our experiences and through conditioning what is effective in getting our needs and desires met.</a:t>
            </a:r>
            <a:endParaRPr sz="1800">
              <a:solidFill>
                <a:srgbClr val="89814D"/>
              </a:solidFill>
              <a:latin typeface="Gill Sans"/>
              <a:ea typeface="Gill Sans"/>
              <a:cs typeface="Gill Sans"/>
              <a:sym typeface="Gill Sans"/>
            </a:endParaRPr>
          </a:p>
          <a:p>
            <a:pPr indent="-457200" lvl="0" marL="457200" marR="0" rtl="0" algn="l">
              <a:spcBef>
                <a:spcPts val="0"/>
              </a:spcBef>
              <a:spcAft>
                <a:spcPts val="0"/>
              </a:spcAft>
              <a:buClr>
                <a:schemeClr val="dk1"/>
              </a:buClr>
              <a:buSzPts val="3200"/>
              <a:buFont typeface="Arial"/>
              <a:buChar char="•"/>
            </a:pPr>
            <a:r>
              <a:rPr lang="en-US" sz="3200">
                <a:solidFill>
                  <a:srgbClr val="89814D"/>
                </a:solidFill>
                <a:latin typeface="Calibri"/>
                <a:ea typeface="Calibri"/>
                <a:cs typeface="Calibri"/>
                <a:sym typeface="Calibri"/>
              </a:rPr>
              <a:t>We also do what we are motivated to do, what we find enjoyable, and what is reinforcing to us.</a:t>
            </a:r>
            <a:endParaRPr sz="1800">
              <a:solidFill>
                <a:srgbClr val="89814D"/>
              </a:solidFill>
              <a:latin typeface="Gill Sans"/>
              <a:ea typeface="Gill Sans"/>
              <a:cs typeface="Gill Sans"/>
              <a:sym typeface="Gill Sans"/>
            </a:endParaRPr>
          </a:p>
        </p:txBody>
      </p:sp>
      <p:sp>
        <p:nvSpPr>
          <p:cNvPr id="172" name="Google Shape;172;p10"/>
          <p:cNvSpPr/>
          <p:nvPr/>
        </p:nvSpPr>
        <p:spPr>
          <a:xfrm>
            <a:off x="3511552" y="1208819"/>
            <a:ext cx="2216504"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445F51"/>
              </a:buClr>
              <a:buSzPts val="3200"/>
              <a:buFont typeface="Calibri"/>
              <a:buNone/>
            </a:pPr>
            <a:r>
              <a:rPr lang="en-US" sz="3200" u="sng">
                <a:solidFill>
                  <a:srgbClr val="445F51"/>
                </a:solidFill>
                <a:latin typeface="Calibri"/>
                <a:ea typeface="Calibri"/>
                <a:cs typeface="Calibri"/>
                <a:sym typeface="Calibri"/>
              </a:rPr>
              <a:t>The answer:</a:t>
            </a:r>
            <a:endParaRPr sz="1800">
              <a:solidFill>
                <a:srgbClr val="445F51"/>
              </a:solidFill>
              <a:latin typeface="Gill Sans"/>
              <a:ea typeface="Gill Sans"/>
              <a:cs typeface="Gill Sans"/>
              <a:sym typeface="Gill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1"/>
          <p:cNvSpPr txBox="1"/>
          <p:nvPr>
            <p:ph type="title"/>
          </p:nvPr>
        </p:nvSpPr>
        <p:spPr>
          <a:xfrm>
            <a:off x="169332" y="75296"/>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200"/>
              <a:buFont typeface="Calibri"/>
              <a:buNone/>
            </a:pPr>
            <a:r>
              <a:rPr lang="en-US" sz="3200">
                <a:solidFill>
                  <a:srgbClr val="445F51"/>
                </a:solidFill>
                <a:latin typeface="Calibri"/>
                <a:ea typeface="Calibri"/>
                <a:cs typeface="Calibri"/>
                <a:sym typeface="Calibri"/>
              </a:rPr>
              <a:t>THE FUNCTIONS OF BEHAVIOR</a:t>
            </a:r>
            <a:endParaRPr>
              <a:solidFill>
                <a:srgbClr val="445F51"/>
              </a:solidFill>
            </a:endParaRPr>
          </a:p>
        </p:txBody>
      </p:sp>
      <p:sp>
        <p:nvSpPr>
          <p:cNvPr id="178" name="Google Shape;178;p11"/>
          <p:cNvSpPr txBox="1"/>
          <p:nvPr/>
        </p:nvSpPr>
        <p:spPr>
          <a:xfrm>
            <a:off x="507618" y="2812150"/>
            <a:ext cx="8151337"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9814D"/>
              </a:buClr>
              <a:buSzPts val="4000"/>
              <a:buFont typeface="Calibri"/>
              <a:buNone/>
            </a:pPr>
            <a:r>
              <a:rPr b="1" lang="en-US" sz="4000" u="sng">
                <a:solidFill>
                  <a:srgbClr val="89814D"/>
                </a:solidFill>
                <a:latin typeface="Calibri"/>
                <a:ea typeface="Calibri"/>
                <a:cs typeface="Calibri"/>
                <a:sym typeface="Calibri"/>
              </a:rPr>
              <a:t>All behavior </a:t>
            </a:r>
            <a:r>
              <a:rPr lang="en-US" sz="4000">
                <a:solidFill>
                  <a:srgbClr val="89814D"/>
                </a:solidFill>
                <a:latin typeface="Calibri"/>
                <a:ea typeface="Calibri"/>
                <a:cs typeface="Calibri"/>
                <a:sym typeface="Calibri"/>
              </a:rPr>
              <a:t>serves a purpose</a:t>
            </a:r>
            <a:endParaRPr sz="1800">
              <a:solidFill>
                <a:srgbClr val="89814D"/>
              </a:solidFill>
              <a:latin typeface="Gill Sans"/>
              <a:ea typeface="Gill Sans"/>
              <a:cs typeface="Gill Sans"/>
              <a:sym typeface="Gill Sans"/>
            </a:endParaRPr>
          </a:p>
          <a:p>
            <a:pPr indent="0" lvl="0" marL="0" marR="0" rtl="0" algn="ctr">
              <a:spcBef>
                <a:spcPts val="0"/>
              </a:spcBef>
              <a:spcAft>
                <a:spcPts val="0"/>
              </a:spcAft>
              <a:buClr>
                <a:srgbClr val="89814D"/>
              </a:buClr>
              <a:buSzPts val="4000"/>
              <a:buFont typeface="Calibri"/>
              <a:buNone/>
            </a:pPr>
            <a:r>
              <a:rPr lang="en-US" sz="4000">
                <a:solidFill>
                  <a:srgbClr val="89814D"/>
                </a:solidFill>
                <a:latin typeface="Calibri"/>
                <a:ea typeface="Calibri"/>
                <a:cs typeface="Calibri"/>
                <a:sym typeface="Calibri"/>
              </a:rPr>
              <a:t>for the person who does it</a:t>
            </a:r>
            <a:endParaRPr sz="1800">
              <a:solidFill>
                <a:srgbClr val="89814D"/>
              </a:solidFill>
              <a:latin typeface="Gill Sans"/>
              <a:ea typeface="Gill Sans"/>
              <a:cs typeface="Gill Sans"/>
              <a:sym typeface="Gill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2"/>
          <p:cNvSpPr txBox="1"/>
          <p:nvPr>
            <p:ph type="title"/>
          </p:nvPr>
        </p:nvSpPr>
        <p:spPr>
          <a:xfrm>
            <a:off x="169332" y="75296"/>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200"/>
              <a:buFont typeface="Calibri"/>
              <a:buNone/>
            </a:pPr>
            <a:r>
              <a:rPr lang="en-US" sz="3200">
                <a:solidFill>
                  <a:srgbClr val="445F51"/>
                </a:solidFill>
                <a:latin typeface="Calibri"/>
                <a:ea typeface="Calibri"/>
                <a:cs typeface="Calibri"/>
                <a:sym typeface="Calibri"/>
              </a:rPr>
              <a:t>THE FUNCTIONS OF BEHAVIOR</a:t>
            </a:r>
            <a:endParaRPr>
              <a:solidFill>
                <a:srgbClr val="445F51"/>
              </a:solidFill>
            </a:endParaRPr>
          </a:p>
        </p:txBody>
      </p:sp>
      <p:sp>
        <p:nvSpPr>
          <p:cNvPr id="184" name="Google Shape;184;p12"/>
          <p:cNvSpPr txBox="1"/>
          <p:nvPr/>
        </p:nvSpPr>
        <p:spPr>
          <a:xfrm>
            <a:off x="624604" y="1816765"/>
            <a:ext cx="7917366" cy="3108543"/>
          </a:xfrm>
          <a:prstGeom prst="rect">
            <a:avLst/>
          </a:prstGeom>
          <a:noFill/>
          <a:ln>
            <a:noFill/>
          </a:ln>
        </p:spPr>
        <p:txBody>
          <a:bodyPr anchorCtr="0" anchor="t" bIns="45700" lIns="91425" spcFirstLastPara="1" rIns="91425" wrap="square" tIns="45700">
            <a:noAutofit/>
          </a:bodyPr>
          <a:lstStyle/>
          <a:p>
            <a:pPr indent="-457200" lvl="0" marL="457200" marR="0" rtl="0" algn="l">
              <a:spcBef>
                <a:spcPts val="0"/>
              </a:spcBef>
              <a:spcAft>
                <a:spcPts val="0"/>
              </a:spcAft>
              <a:buClr>
                <a:schemeClr val="dk1"/>
              </a:buClr>
              <a:buSzPts val="2800"/>
              <a:buFont typeface="Arial"/>
              <a:buChar char="•"/>
            </a:pPr>
            <a:r>
              <a:rPr lang="en-US" sz="2800">
                <a:solidFill>
                  <a:srgbClr val="89814D"/>
                </a:solidFill>
                <a:latin typeface="Calibri"/>
                <a:ea typeface="Calibri"/>
                <a:cs typeface="Calibri"/>
                <a:sym typeface="Calibri"/>
              </a:rPr>
              <a:t>Behavior is repeated because the consequences are desirable</a:t>
            </a:r>
            <a:endParaRPr sz="1800">
              <a:solidFill>
                <a:srgbClr val="89814D"/>
              </a:solidFill>
              <a:latin typeface="Gill Sans"/>
              <a:ea typeface="Gill Sans"/>
              <a:cs typeface="Gill Sans"/>
              <a:sym typeface="Gill Sans"/>
            </a:endParaRPr>
          </a:p>
          <a:p>
            <a:pPr indent="0" lvl="0" marL="0" marR="0" rtl="0" algn="l">
              <a:spcBef>
                <a:spcPts val="0"/>
              </a:spcBef>
              <a:spcAft>
                <a:spcPts val="0"/>
              </a:spcAft>
              <a:buClr>
                <a:schemeClr val="dk1"/>
              </a:buClr>
              <a:buSzPts val="2800"/>
              <a:buFont typeface="Gill Sans"/>
              <a:buNone/>
            </a:pPr>
            <a:r>
              <a:t/>
            </a:r>
            <a:endParaRPr sz="2800">
              <a:solidFill>
                <a:srgbClr val="89814D"/>
              </a:solidFill>
              <a:latin typeface="Calibri"/>
              <a:ea typeface="Calibri"/>
              <a:cs typeface="Calibri"/>
              <a:sym typeface="Calibri"/>
            </a:endParaRPr>
          </a:p>
          <a:p>
            <a:pPr indent="-457200" lvl="0" marL="457200" marR="0" rtl="0" algn="l">
              <a:spcBef>
                <a:spcPts val="0"/>
              </a:spcBef>
              <a:spcAft>
                <a:spcPts val="0"/>
              </a:spcAft>
              <a:buClr>
                <a:schemeClr val="dk1"/>
              </a:buClr>
              <a:buSzPts val="2800"/>
              <a:buFont typeface="Arial"/>
              <a:buChar char="•"/>
            </a:pPr>
            <a:r>
              <a:rPr lang="en-US" sz="2800">
                <a:solidFill>
                  <a:srgbClr val="89814D"/>
                </a:solidFill>
                <a:latin typeface="Calibri"/>
                <a:ea typeface="Calibri"/>
                <a:cs typeface="Calibri"/>
                <a:sym typeface="Calibri"/>
              </a:rPr>
              <a:t>We engage in behavior in ways that get us what we want, or help us avoid or escape things we don’t want</a:t>
            </a:r>
            <a:endParaRPr sz="1800">
              <a:solidFill>
                <a:srgbClr val="89814D"/>
              </a:solidFill>
              <a:latin typeface="Gill Sans"/>
              <a:ea typeface="Gill Sans"/>
              <a:cs typeface="Gill Sans"/>
              <a:sym typeface="Gill Sans"/>
            </a:endParaRPr>
          </a:p>
          <a:p>
            <a:pPr indent="0" lvl="0" marL="0" marR="0" rtl="0" algn="l">
              <a:spcBef>
                <a:spcPts val="0"/>
              </a:spcBef>
              <a:spcAft>
                <a:spcPts val="0"/>
              </a:spcAft>
              <a:buClr>
                <a:schemeClr val="dk1"/>
              </a:buClr>
              <a:buSzPts val="2800"/>
              <a:buFont typeface="Gill Sans"/>
              <a:buNone/>
            </a:pPr>
            <a:r>
              <a:t/>
            </a:r>
            <a:endParaRPr sz="2800">
              <a:solidFill>
                <a:srgbClr val="89814D"/>
              </a:solidFill>
              <a:latin typeface="Century Gothic"/>
              <a:ea typeface="Century Gothic"/>
              <a:cs typeface="Century Gothic"/>
              <a:sym typeface="Century Gothic"/>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88" name="Shape 188"/>
        <p:cNvGrpSpPr/>
        <p:nvPr/>
      </p:nvGrpSpPr>
      <p:grpSpPr>
        <a:xfrm>
          <a:off x="0" y="0"/>
          <a:ext cx="0" cy="0"/>
          <a:chOff x="0" y="0"/>
          <a:chExt cx="0" cy="0"/>
        </a:xfrm>
      </p:grpSpPr>
      <p:sp>
        <p:nvSpPr>
          <p:cNvPr id="189" name="Google Shape;189;p13"/>
          <p:cNvSpPr txBox="1"/>
          <p:nvPr>
            <p:ph type="title"/>
          </p:nvPr>
        </p:nvSpPr>
        <p:spPr>
          <a:xfrm>
            <a:off x="938757" y="645105"/>
            <a:ext cx="3268125" cy="13208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Impact"/>
              <a:buNone/>
            </a:pPr>
            <a:r>
              <a:rPr lang="en-US" sz="2900"/>
              <a:t>THE 4 FUNCTIONS OF BEHAVIOR</a:t>
            </a:r>
            <a:endParaRPr sz="2900"/>
          </a:p>
        </p:txBody>
      </p:sp>
      <p:sp>
        <p:nvSpPr>
          <p:cNvPr id="190" name="Google Shape;190;p13"/>
          <p:cNvSpPr txBox="1"/>
          <p:nvPr/>
        </p:nvSpPr>
        <p:spPr>
          <a:xfrm>
            <a:off x="938758" y="2286001"/>
            <a:ext cx="3272696" cy="3593591"/>
          </a:xfrm>
          <a:prstGeom prst="rect">
            <a:avLst/>
          </a:prstGeom>
          <a:noFill/>
          <a:ln>
            <a:noFill/>
          </a:ln>
        </p:spPr>
        <p:txBody>
          <a:bodyPr anchorCtr="0" anchor="t" bIns="45700" lIns="91425" spcFirstLastPara="1" rIns="91425" wrap="square" tIns="45700">
            <a:normAutofit/>
          </a:bodyPr>
          <a:lstStyle/>
          <a:p>
            <a:pPr indent="-228600" lvl="0" marL="514350" marR="0" rtl="0" algn="l">
              <a:lnSpc>
                <a:spcPct val="110000"/>
              </a:lnSpc>
              <a:spcBef>
                <a:spcPts val="700"/>
              </a:spcBef>
              <a:spcAft>
                <a:spcPts val="0"/>
              </a:spcAft>
              <a:buClr>
                <a:schemeClr val="dk2"/>
              </a:buClr>
              <a:buSzPts val="2400"/>
              <a:buFont typeface="Gill Sans"/>
              <a:buAutoNum type="arabicPeriod"/>
            </a:pPr>
            <a:r>
              <a:rPr lang="en-US" sz="1800">
                <a:solidFill>
                  <a:srgbClr val="595959"/>
                </a:solidFill>
                <a:latin typeface="Gill Sans"/>
                <a:ea typeface="Gill Sans"/>
                <a:cs typeface="Gill Sans"/>
                <a:sym typeface="Gill Sans"/>
              </a:rPr>
              <a:t>To escape or avoid something</a:t>
            </a:r>
            <a:endParaRPr/>
          </a:p>
          <a:p>
            <a:pPr indent="-228600" lvl="0" marL="514350" marR="0" rtl="0" algn="l">
              <a:lnSpc>
                <a:spcPct val="110000"/>
              </a:lnSpc>
              <a:spcBef>
                <a:spcPts val="700"/>
              </a:spcBef>
              <a:spcAft>
                <a:spcPts val="0"/>
              </a:spcAft>
              <a:buClr>
                <a:schemeClr val="dk2"/>
              </a:buClr>
              <a:buSzPts val="2400"/>
              <a:buFont typeface="Gill Sans"/>
              <a:buAutoNum type="arabicPeriod"/>
            </a:pPr>
            <a:r>
              <a:rPr lang="en-US" sz="1800">
                <a:solidFill>
                  <a:srgbClr val="595959"/>
                </a:solidFill>
                <a:latin typeface="Gill Sans"/>
                <a:ea typeface="Gill Sans"/>
                <a:cs typeface="Gill Sans"/>
                <a:sym typeface="Gill Sans"/>
              </a:rPr>
              <a:t>To get attention</a:t>
            </a:r>
            <a:endParaRPr/>
          </a:p>
          <a:p>
            <a:pPr indent="-228600" lvl="0" marL="514350" marR="0" rtl="0" algn="l">
              <a:lnSpc>
                <a:spcPct val="110000"/>
              </a:lnSpc>
              <a:spcBef>
                <a:spcPts val="700"/>
              </a:spcBef>
              <a:spcAft>
                <a:spcPts val="0"/>
              </a:spcAft>
              <a:buClr>
                <a:schemeClr val="dk2"/>
              </a:buClr>
              <a:buSzPts val="2400"/>
              <a:buFont typeface="Gill Sans"/>
              <a:buAutoNum type="arabicPeriod"/>
            </a:pPr>
            <a:r>
              <a:rPr lang="en-US" sz="1800">
                <a:solidFill>
                  <a:srgbClr val="595959"/>
                </a:solidFill>
                <a:latin typeface="Gill Sans"/>
                <a:ea typeface="Gill Sans"/>
                <a:cs typeface="Gill Sans"/>
                <a:sym typeface="Gill Sans"/>
              </a:rPr>
              <a:t>To get access to an item or activity (tangible) </a:t>
            </a:r>
            <a:endParaRPr sz="1800">
              <a:solidFill>
                <a:srgbClr val="595959"/>
              </a:solidFill>
              <a:latin typeface="Gill Sans"/>
              <a:ea typeface="Gill Sans"/>
              <a:cs typeface="Gill Sans"/>
              <a:sym typeface="Gill Sans"/>
            </a:endParaRPr>
          </a:p>
          <a:p>
            <a:pPr indent="-228600" lvl="0" marL="514350" marR="0" rtl="0" algn="l">
              <a:lnSpc>
                <a:spcPct val="110000"/>
              </a:lnSpc>
              <a:spcBef>
                <a:spcPts val="700"/>
              </a:spcBef>
              <a:spcAft>
                <a:spcPts val="0"/>
              </a:spcAft>
              <a:buClr>
                <a:schemeClr val="dk2"/>
              </a:buClr>
              <a:buSzPts val="2400"/>
              <a:buFont typeface="Gill Sans"/>
              <a:buAutoNum type="arabicPeriod"/>
            </a:pPr>
            <a:r>
              <a:rPr lang="en-US" sz="1800">
                <a:solidFill>
                  <a:srgbClr val="595959"/>
                </a:solidFill>
                <a:latin typeface="Gill Sans"/>
                <a:ea typeface="Gill Sans"/>
                <a:cs typeface="Gill Sans"/>
                <a:sym typeface="Gill Sans"/>
              </a:rPr>
              <a:t>Sensory Stimulation</a:t>
            </a:r>
            <a:endParaRPr sz="1800">
              <a:solidFill>
                <a:srgbClr val="595959"/>
              </a:solidFill>
              <a:latin typeface="Gill Sans"/>
              <a:ea typeface="Gill Sans"/>
              <a:cs typeface="Gill Sans"/>
              <a:sym typeface="Gill Sans"/>
            </a:endParaRPr>
          </a:p>
        </p:txBody>
      </p:sp>
      <p:pic>
        <p:nvPicPr>
          <p:cNvPr descr="Funny News Memes &amp; Ecards | Someecards ..." id="191" name="Google Shape;191;p13"/>
          <p:cNvPicPr preferRelativeResize="0"/>
          <p:nvPr/>
        </p:nvPicPr>
        <p:blipFill rotWithShape="1">
          <a:blip r:embed="rId3">
            <a:alphaModFix/>
          </a:blip>
          <a:srcRect b="0" l="0" r="0" t="0"/>
          <a:stretch/>
        </p:blipFill>
        <p:spPr>
          <a:xfrm>
            <a:off x="4578630" y="645105"/>
            <a:ext cx="3872585" cy="2716590"/>
          </a:xfrm>
          <a:prstGeom prst="rect">
            <a:avLst/>
          </a:prstGeom>
          <a:noFill/>
          <a:ln>
            <a:noFill/>
          </a:ln>
        </p:spPr>
      </p:pic>
      <p:pic>
        <p:nvPicPr>
          <p:cNvPr descr="Using Reinforcement Effectively (ANYWHERE!)" id="192" name="Google Shape;192;p13"/>
          <p:cNvPicPr preferRelativeResize="0"/>
          <p:nvPr/>
        </p:nvPicPr>
        <p:blipFill rotWithShape="1">
          <a:blip r:embed="rId4">
            <a:alphaModFix/>
          </a:blip>
          <a:srcRect b="0" l="0" r="0" t="0"/>
          <a:stretch/>
        </p:blipFill>
        <p:spPr>
          <a:xfrm>
            <a:off x="4578630" y="3522563"/>
            <a:ext cx="3872585" cy="271659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4"/>
          <p:cNvSpPr txBox="1"/>
          <p:nvPr>
            <p:ph type="title"/>
          </p:nvPr>
        </p:nvSpPr>
        <p:spPr>
          <a:xfrm>
            <a:off x="938758" y="382385"/>
            <a:ext cx="763374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rPr lang="en-US"/>
              <a:t>FUNCTIONS OF BEHAVIOR</a:t>
            </a:r>
            <a:endParaRPr/>
          </a:p>
        </p:txBody>
      </p:sp>
      <p:pic>
        <p:nvPicPr>
          <p:cNvPr descr="Pin on aba memes" id="198" name="Google Shape;198;p14"/>
          <p:cNvPicPr preferRelativeResize="0"/>
          <p:nvPr/>
        </p:nvPicPr>
        <p:blipFill rotWithShape="1">
          <a:blip r:embed="rId3">
            <a:alphaModFix/>
          </a:blip>
          <a:srcRect b="0" l="0" r="0" t="0"/>
          <a:stretch/>
        </p:blipFill>
        <p:spPr>
          <a:xfrm>
            <a:off x="2033336" y="1311442"/>
            <a:ext cx="5077327" cy="507732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5"/>
          <p:cNvSpPr txBox="1"/>
          <p:nvPr>
            <p:ph type="title"/>
          </p:nvPr>
        </p:nvSpPr>
        <p:spPr>
          <a:xfrm>
            <a:off x="169332" y="75296"/>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200"/>
              <a:buFont typeface="Calibri"/>
              <a:buNone/>
            </a:pPr>
            <a:r>
              <a:rPr lang="en-US" sz="3200">
                <a:solidFill>
                  <a:srgbClr val="445F51"/>
                </a:solidFill>
                <a:latin typeface="Calibri"/>
                <a:ea typeface="Calibri"/>
                <a:cs typeface="Calibri"/>
                <a:sym typeface="Calibri"/>
              </a:rPr>
              <a:t>THE FUNCTIONS OF BEHAVIOR</a:t>
            </a:r>
            <a:endParaRPr>
              <a:solidFill>
                <a:srgbClr val="445F51"/>
              </a:solidFill>
            </a:endParaRPr>
          </a:p>
        </p:txBody>
      </p:sp>
      <p:pic>
        <p:nvPicPr>
          <p:cNvPr id="204" name="Google Shape;204;p15"/>
          <p:cNvPicPr preferRelativeResize="0"/>
          <p:nvPr>
            <p:ph idx="1" type="body"/>
          </p:nvPr>
        </p:nvPicPr>
        <p:blipFill rotWithShape="1">
          <a:blip r:embed="rId3">
            <a:alphaModFix/>
          </a:blip>
          <a:srcRect b="0" l="0" r="0" t="0"/>
          <a:stretch/>
        </p:blipFill>
        <p:spPr>
          <a:xfrm>
            <a:off x="1492250" y="1615440"/>
            <a:ext cx="6159500" cy="425275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208" name="Shape 208"/>
        <p:cNvGrpSpPr/>
        <p:nvPr/>
      </p:nvGrpSpPr>
      <p:grpSpPr>
        <a:xfrm>
          <a:off x="0" y="0"/>
          <a:ext cx="0" cy="0"/>
          <a:chOff x="0" y="0"/>
          <a:chExt cx="0" cy="0"/>
        </a:xfrm>
      </p:grpSpPr>
      <p:sp>
        <p:nvSpPr>
          <p:cNvPr id="209" name="Google Shape;209;p16"/>
          <p:cNvSpPr/>
          <p:nvPr/>
        </p:nvSpPr>
        <p:spPr>
          <a:xfrm>
            <a:off x="0" y="0"/>
            <a:ext cx="9144000"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210" name="Google Shape;210;p16"/>
          <p:cNvSpPr/>
          <p:nvPr/>
        </p:nvSpPr>
        <p:spPr>
          <a:xfrm>
            <a:off x="0" y="0"/>
            <a:ext cx="5676900" cy="6858000"/>
          </a:xfrm>
          <a:custGeom>
            <a:rect b="b" l="l" r="r" t="t"/>
            <a:pathLst>
              <a:path extrusionOk="0" h="6858000" w="75692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rgbClr val="D2CDB0"/>
          </a:solidFill>
          <a:ln>
            <a:noFill/>
          </a:ln>
        </p:spPr>
      </p:sp>
      <p:sp>
        <p:nvSpPr>
          <p:cNvPr id="211" name="Google Shape;211;p16"/>
          <p:cNvSpPr txBox="1"/>
          <p:nvPr>
            <p:ph type="title"/>
          </p:nvPr>
        </p:nvSpPr>
        <p:spPr>
          <a:xfrm>
            <a:off x="565608" y="484631"/>
            <a:ext cx="4755389" cy="163846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Calibri"/>
              <a:buNone/>
            </a:pPr>
            <a:r>
              <a:rPr lang="en-US">
                <a:latin typeface="Calibri"/>
                <a:ea typeface="Calibri"/>
                <a:cs typeface="Calibri"/>
                <a:sym typeface="Calibri"/>
              </a:rPr>
              <a:t>ATTENTION</a:t>
            </a:r>
            <a:endParaRPr/>
          </a:p>
        </p:txBody>
      </p:sp>
      <p:sp>
        <p:nvSpPr>
          <p:cNvPr id="212" name="Google Shape;212;p16"/>
          <p:cNvSpPr/>
          <p:nvPr/>
        </p:nvSpPr>
        <p:spPr>
          <a:xfrm>
            <a:off x="0" y="0"/>
            <a:ext cx="21259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6"/>
          <p:cNvSpPr txBox="1"/>
          <p:nvPr>
            <p:ph idx="1" type="body"/>
          </p:nvPr>
        </p:nvSpPr>
        <p:spPr>
          <a:xfrm>
            <a:off x="573788" y="2443140"/>
            <a:ext cx="4729732" cy="3930227"/>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2590"/>
              <a:buNone/>
            </a:pPr>
            <a:r>
              <a:rPr lang="en-US" sz="1500">
                <a:solidFill>
                  <a:srgbClr val="000000"/>
                </a:solidFill>
              </a:rPr>
              <a:t>Behavior that results in immediate attention from others</a:t>
            </a:r>
            <a:endParaRPr/>
          </a:p>
          <a:p>
            <a:pPr indent="-228600" lvl="1" marL="685800" rtl="0" algn="l">
              <a:lnSpc>
                <a:spcPct val="100000"/>
              </a:lnSpc>
              <a:spcBef>
                <a:spcPts val="500"/>
              </a:spcBef>
              <a:spcAft>
                <a:spcPts val="0"/>
              </a:spcAft>
              <a:buClr>
                <a:schemeClr val="dk1"/>
              </a:buClr>
              <a:buSzPts val="2220"/>
              <a:buChar char="•"/>
            </a:pPr>
            <a:r>
              <a:rPr lang="en-US" sz="1500">
                <a:solidFill>
                  <a:srgbClr val="000000"/>
                </a:solidFill>
              </a:rPr>
              <a:t>This can be “positive” or “negative” attention</a:t>
            </a:r>
            <a:endParaRPr/>
          </a:p>
          <a:p>
            <a:pPr indent="-64135" lvl="0" marL="228600" rtl="0" algn="l">
              <a:lnSpc>
                <a:spcPct val="100000"/>
              </a:lnSpc>
              <a:spcBef>
                <a:spcPts val="1000"/>
              </a:spcBef>
              <a:spcAft>
                <a:spcPts val="0"/>
              </a:spcAft>
              <a:buClr>
                <a:schemeClr val="dk1"/>
              </a:buClr>
              <a:buSzPts val="2590"/>
              <a:buNone/>
            </a:pPr>
            <a:r>
              <a:t/>
            </a:r>
            <a:endParaRPr sz="1500">
              <a:solidFill>
                <a:srgbClr val="000000"/>
              </a:solidFill>
            </a:endParaRPr>
          </a:p>
          <a:p>
            <a:pPr indent="0" lvl="0" marL="0" rtl="0" algn="l">
              <a:lnSpc>
                <a:spcPct val="100000"/>
              </a:lnSpc>
              <a:spcBef>
                <a:spcPts val="1000"/>
              </a:spcBef>
              <a:spcAft>
                <a:spcPts val="0"/>
              </a:spcAft>
              <a:buClr>
                <a:schemeClr val="dk1"/>
              </a:buClr>
              <a:buSzPts val="2590"/>
              <a:buNone/>
            </a:pPr>
            <a:r>
              <a:t/>
            </a:r>
            <a:endParaRPr sz="1500">
              <a:solidFill>
                <a:srgbClr val="000000"/>
              </a:solidFill>
            </a:endParaRPr>
          </a:p>
          <a:p>
            <a:pPr indent="0" lvl="0" marL="0" rtl="0" algn="l">
              <a:lnSpc>
                <a:spcPct val="100000"/>
              </a:lnSpc>
              <a:spcBef>
                <a:spcPts val="1000"/>
              </a:spcBef>
              <a:spcAft>
                <a:spcPts val="0"/>
              </a:spcAft>
              <a:buClr>
                <a:schemeClr val="dk1"/>
              </a:buClr>
              <a:buSzPts val="2590"/>
              <a:buNone/>
            </a:pPr>
            <a:r>
              <a:rPr lang="en-US" sz="1500">
                <a:solidFill>
                  <a:srgbClr val="000000"/>
                </a:solidFill>
              </a:rPr>
              <a:t>Examples:</a:t>
            </a:r>
            <a:endParaRPr/>
          </a:p>
          <a:p>
            <a:pPr indent="-228600" lvl="1" marL="685800" rtl="0" algn="l">
              <a:lnSpc>
                <a:spcPct val="100000"/>
              </a:lnSpc>
              <a:spcBef>
                <a:spcPts val="500"/>
              </a:spcBef>
              <a:spcAft>
                <a:spcPts val="0"/>
              </a:spcAft>
              <a:buClr>
                <a:schemeClr val="dk1"/>
              </a:buClr>
              <a:buSzPts val="2220"/>
              <a:buChar char="•"/>
            </a:pPr>
            <a:r>
              <a:rPr lang="en-US" sz="1500">
                <a:solidFill>
                  <a:srgbClr val="000000"/>
                </a:solidFill>
              </a:rPr>
              <a:t>Saying “Excuse me?” and Mom looks at you</a:t>
            </a:r>
            <a:endParaRPr/>
          </a:p>
          <a:p>
            <a:pPr indent="-228600" lvl="1" marL="685800" rtl="0" algn="l">
              <a:lnSpc>
                <a:spcPct val="100000"/>
              </a:lnSpc>
              <a:spcBef>
                <a:spcPts val="500"/>
              </a:spcBef>
              <a:spcAft>
                <a:spcPts val="0"/>
              </a:spcAft>
              <a:buClr>
                <a:schemeClr val="dk1"/>
              </a:buClr>
              <a:buSzPts val="2220"/>
              <a:buChar char="•"/>
            </a:pPr>
            <a:r>
              <a:rPr lang="en-US" sz="1500">
                <a:solidFill>
                  <a:srgbClr val="000000"/>
                </a:solidFill>
              </a:rPr>
              <a:t>Taking your sister’s toy and she chases you</a:t>
            </a:r>
            <a:endParaRPr/>
          </a:p>
          <a:p>
            <a:pPr indent="-228600" lvl="1" marL="685800" rtl="0" algn="l">
              <a:lnSpc>
                <a:spcPct val="100000"/>
              </a:lnSpc>
              <a:spcBef>
                <a:spcPts val="500"/>
              </a:spcBef>
              <a:spcAft>
                <a:spcPts val="0"/>
              </a:spcAft>
              <a:buClr>
                <a:schemeClr val="dk1"/>
              </a:buClr>
              <a:buSzPts val="2220"/>
              <a:buChar char="•"/>
            </a:pPr>
            <a:r>
              <a:rPr lang="en-US" sz="1500">
                <a:solidFill>
                  <a:srgbClr val="000000"/>
                </a:solidFill>
              </a:rPr>
              <a:t>Throwing papers and your teacher yells at you</a:t>
            </a:r>
            <a:endParaRPr/>
          </a:p>
          <a:p>
            <a:pPr indent="-228600" lvl="1" marL="685800" rtl="0" algn="l">
              <a:lnSpc>
                <a:spcPct val="100000"/>
              </a:lnSpc>
              <a:spcBef>
                <a:spcPts val="500"/>
              </a:spcBef>
              <a:spcAft>
                <a:spcPts val="0"/>
              </a:spcAft>
              <a:buClr>
                <a:schemeClr val="dk1"/>
              </a:buClr>
              <a:buSzPts val="2220"/>
              <a:buChar char="•"/>
            </a:pPr>
            <a:r>
              <a:rPr lang="en-US" sz="1500">
                <a:solidFill>
                  <a:srgbClr val="000000"/>
                </a:solidFill>
              </a:rPr>
              <a:t>Crying and mom cuddles you</a:t>
            </a:r>
            <a:endParaRPr/>
          </a:p>
          <a:p>
            <a:pPr indent="-228600" lvl="1" marL="685800" rtl="0" algn="l">
              <a:lnSpc>
                <a:spcPct val="100000"/>
              </a:lnSpc>
              <a:spcBef>
                <a:spcPts val="500"/>
              </a:spcBef>
              <a:spcAft>
                <a:spcPts val="0"/>
              </a:spcAft>
              <a:buClr>
                <a:schemeClr val="dk1"/>
              </a:buClr>
              <a:buSzPts val="2220"/>
              <a:buChar char="•"/>
            </a:pPr>
            <a:r>
              <a:rPr lang="en-US" sz="1500">
                <a:solidFill>
                  <a:srgbClr val="000000"/>
                </a:solidFill>
              </a:rPr>
              <a:t>Running away, and turning to see if teacher is following you</a:t>
            </a:r>
            <a:endParaRPr/>
          </a:p>
          <a:p>
            <a:pPr indent="-64135" lvl="0" marL="228600" rtl="0" algn="l">
              <a:lnSpc>
                <a:spcPct val="100000"/>
              </a:lnSpc>
              <a:spcBef>
                <a:spcPts val="1000"/>
              </a:spcBef>
              <a:spcAft>
                <a:spcPts val="0"/>
              </a:spcAft>
              <a:buClr>
                <a:schemeClr val="dk1"/>
              </a:buClr>
              <a:buSzPts val="2590"/>
              <a:buNone/>
            </a:pPr>
            <a:r>
              <a:t/>
            </a:r>
            <a:endParaRPr sz="1500">
              <a:solidFill>
                <a:srgbClr val="000000"/>
              </a:solidFill>
            </a:endParaRPr>
          </a:p>
          <a:p>
            <a:pPr indent="-64135" lvl="0" marL="228600" rtl="0" algn="l">
              <a:lnSpc>
                <a:spcPct val="100000"/>
              </a:lnSpc>
              <a:spcBef>
                <a:spcPts val="1000"/>
              </a:spcBef>
              <a:spcAft>
                <a:spcPts val="0"/>
              </a:spcAft>
              <a:buClr>
                <a:schemeClr val="dk1"/>
              </a:buClr>
              <a:buSzPts val="2590"/>
              <a:buNone/>
            </a:pPr>
            <a:r>
              <a:t/>
            </a:r>
            <a:endParaRPr sz="1500">
              <a:solidFill>
                <a:srgbClr val="000000"/>
              </a:solidFill>
            </a:endParaRPr>
          </a:p>
        </p:txBody>
      </p:sp>
      <p:pic>
        <p:nvPicPr>
          <p:cNvPr descr="Behavior Man - Yeaaah.. We don't even ..." id="214" name="Google Shape;214;p16"/>
          <p:cNvPicPr preferRelativeResize="0"/>
          <p:nvPr/>
        </p:nvPicPr>
        <p:blipFill rotWithShape="1">
          <a:blip r:embed="rId3">
            <a:alphaModFix/>
          </a:blip>
          <a:srcRect b="0" l="0" r="0" t="0"/>
          <a:stretch/>
        </p:blipFill>
        <p:spPr>
          <a:xfrm>
            <a:off x="6024477" y="698753"/>
            <a:ext cx="2742436" cy="2730247"/>
          </a:xfrm>
          <a:prstGeom prst="rect">
            <a:avLst/>
          </a:prstGeom>
          <a:noFill/>
          <a:ln>
            <a:noFill/>
          </a:ln>
        </p:spPr>
      </p:pic>
      <p:pic>
        <p:nvPicPr>
          <p:cNvPr descr="attention-seeking behaviors ..." id="215" name="Google Shape;215;p16"/>
          <p:cNvPicPr preferRelativeResize="0"/>
          <p:nvPr/>
        </p:nvPicPr>
        <p:blipFill rotWithShape="1">
          <a:blip r:embed="rId4">
            <a:alphaModFix/>
          </a:blip>
          <a:srcRect b="0" l="0" r="0" t="0"/>
          <a:stretch/>
        </p:blipFill>
        <p:spPr>
          <a:xfrm>
            <a:off x="5909413" y="3714750"/>
            <a:ext cx="2857500" cy="28575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17"/>
          <p:cNvSpPr txBox="1"/>
          <p:nvPr>
            <p:ph type="title"/>
          </p:nvPr>
        </p:nvSpPr>
        <p:spPr>
          <a:xfrm>
            <a:off x="169332" y="75296"/>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200"/>
              <a:buFont typeface="Calibri"/>
              <a:buNone/>
            </a:pPr>
            <a:r>
              <a:rPr lang="en-US" sz="3200">
                <a:solidFill>
                  <a:srgbClr val="445F51"/>
                </a:solidFill>
                <a:latin typeface="Calibri"/>
                <a:ea typeface="Calibri"/>
                <a:cs typeface="Calibri"/>
                <a:sym typeface="Calibri"/>
              </a:rPr>
              <a:t>ACCESS TO ITEMS</a:t>
            </a:r>
            <a:endParaRPr>
              <a:solidFill>
                <a:srgbClr val="445F51"/>
              </a:solidFill>
            </a:endParaRPr>
          </a:p>
        </p:txBody>
      </p:sp>
      <p:sp>
        <p:nvSpPr>
          <p:cNvPr id="221" name="Google Shape;221;p17"/>
          <p:cNvSpPr txBox="1"/>
          <p:nvPr>
            <p:ph idx="1" type="body"/>
          </p:nvPr>
        </p:nvSpPr>
        <p:spPr>
          <a:xfrm>
            <a:off x="870584" y="968187"/>
            <a:ext cx="7633742" cy="3593591"/>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lang="en-US">
                <a:solidFill>
                  <a:srgbClr val="89814D"/>
                </a:solidFill>
              </a:rPr>
              <a:t>Behavior that results in getting preferred objects, items, or activities</a:t>
            </a:r>
            <a:endParaRPr>
              <a:solidFill>
                <a:srgbClr val="89814D"/>
              </a:solidFill>
            </a:endParaRPr>
          </a:p>
          <a:p>
            <a:pPr indent="0" lvl="0" marL="0" rtl="0" algn="l">
              <a:lnSpc>
                <a:spcPct val="90000"/>
              </a:lnSpc>
              <a:spcBef>
                <a:spcPts val="1000"/>
              </a:spcBef>
              <a:spcAft>
                <a:spcPts val="0"/>
              </a:spcAft>
              <a:buClr>
                <a:schemeClr val="dk1"/>
              </a:buClr>
              <a:buSzPts val="2800"/>
              <a:buNone/>
            </a:pPr>
            <a:r>
              <a:t/>
            </a:r>
            <a:endParaRPr>
              <a:solidFill>
                <a:srgbClr val="89814D"/>
              </a:solidFill>
            </a:endParaRPr>
          </a:p>
          <a:p>
            <a:pPr indent="0" lvl="0" marL="0" rtl="0" algn="l">
              <a:lnSpc>
                <a:spcPct val="90000"/>
              </a:lnSpc>
              <a:spcBef>
                <a:spcPts val="1000"/>
              </a:spcBef>
              <a:spcAft>
                <a:spcPts val="0"/>
              </a:spcAft>
              <a:buClr>
                <a:schemeClr val="dk1"/>
              </a:buClr>
              <a:buSzPts val="2800"/>
              <a:buNone/>
            </a:pPr>
            <a:r>
              <a:rPr lang="en-US">
                <a:solidFill>
                  <a:srgbClr val="89814D"/>
                </a:solidFill>
              </a:rPr>
              <a:t>Examples:</a:t>
            </a:r>
            <a:endParaRPr>
              <a:solidFill>
                <a:srgbClr val="89814D"/>
              </a:solidFill>
            </a:endParaRPr>
          </a:p>
          <a:p>
            <a:pPr indent="-228600" lvl="1" marL="685800" rtl="0" algn="l">
              <a:lnSpc>
                <a:spcPct val="90000"/>
              </a:lnSpc>
              <a:spcBef>
                <a:spcPts val="500"/>
              </a:spcBef>
              <a:spcAft>
                <a:spcPts val="0"/>
              </a:spcAft>
              <a:buClr>
                <a:schemeClr val="dk1"/>
              </a:buClr>
              <a:buSzPts val="2400"/>
              <a:buChar char="•"/>
            </a:pPr>
            <a:r>
              <a:rPr lang="en-US">
                <a:solidFill>
                  <a:srgbClr val="89814D"/>
                </a:solidFill>
              </a:rPr>
              <a:t>Grabbing a toy from a peer</a:t>
            </a:r>
            <a:endParaRPr>
              <a:solidFill>
                <a:srgbClr val="89814D"/>
              </a:solidFill>
            </a:endParaRPr>
          </a:p>
          <a:p>
            <a:pPr indent="-228600" lvl="1" marL="685800" rtl="0" algn="l">
              <a:lnSpc>
                <a:spcPct val="90000"/>
              </a:lnSpc>
              <a:spcBef>
                <a:spcPts val="500"/>
              </a:spcBef>
              <a:spcAft>
                <a:spcPts val="0"/>
              </a:spcAft>
              <a:buClr>
                <a:schemeClr val="dk1"/>
              </a:buClr>
              <a:buSzPts val="2400"/>
              <a:buChar char="•"/>
            </a:pPr>
            <a:r>
              <a:rPr lang="en-US">
                <a:solidFill>
                  <a:srgbClr val="89814D"/>
                </a:solidFill>
              </a:rPr>
              <a:t>Asking for a snack or candy</a:t>
            </a:r>
            <a:endParaRPr>
              <a:solidFill>
                <a:srgbClr val="89814D"/>
              </a:solidFill>
            </a:endParaRPr>
          </a:p>
          <a:p>
            <a:pPr indent="-228600" lvl="1" marL="685800" rtl="0" algn="l">
              <a:lnSpc>
                <a:spcPct val="90000"/>
              </a:lnSpc>
              <a:spcBef>
                <a:spcPts val="500"/>
              </a:spcBef>
              <a:spcAft>
                <a:spcPts val="0"/>
              </a:spcAft>
              <a:buClr>
                <a:schemeClr val="dk1"/>
              </a:buClr>
              <a:buSzPts val="2400"/>
              <a:buChar char="•"/>
            </a:pPr>
            <a:r>
              <a:rPr lang="en-US">
                <a:solidFill>
                  <a:srgbClr val="89814D"/>
                </a:solidFill>
              </a:rPr>
              <a:t>Leaving circle time and going to play with trains</a:t>
            </a:r>
            <a:endParaRPr>
              <a:solidFill>
                <a:srgbClr val="89814D"/>
              </a:solidFill>
            </a:endParaRPr>
          </a:p>
          <a:p>
            <a:pPr indent="-228600" lvl="1" marL="685800" rtl="0" algn="l">
              <a:lnSpc>
                <a:spcPct val="90000"/>
              </a:lnSpc>
              <a:spcBef>
                <a:spcPts val="500"/>
              </a:spcBef>
              <a:spcAft>
                <a:spcPts val="0"/>
              </a:spcAft>
              <a:buClr>
                <a:schemeClr val="dk1"/>
              </a:buClr>
              <a:buSzPts val="2400"/>
              <a:buChar char="•"/>
            </a:pPr>
            <a:r>
              <a:rPr lang="en-US">
                <a:solidFill>
                  <a:srgbClr val="89814D"/>
                </a:solidFill>
              </a:rPr>
              <a:t>Climbing a cabinet to get a game</a:t>
            </a:r>
            <a:endParaRPr>
              <a:solidFill>
                <a:srgbClr val="89814D"/>
              </a:solidFill>
            </a:endParaRPr>
          </a:p>
          <a:p>
            <a:pPr indent="-228600" lvl="1" marL="685800" rtl="0" algn="l">
              <a:lnSpc>
                <a:spcPct val="90000"/>
              </a:lnSpc>
              <a:spcBef>
                <a:spcPts val="500"/>
              </a:spcBef>
              <a:spcAft>
                <a:spcPts val="0"/>
              </a:spcAft>
              <a:buClr>
                <a:schemeClr val="dk1"/>
              </a:buClr>
              <a:buSzPts val="2400"/>
              <a:buChar char="•"/>
            </a:pPr>
            <a:r>
              <a:rPr lang="en-US">
                <a:solidFill>
                  <a:srgbClr val="89814D"/>
                </a:solidFill>
              </a:rPr>
              <a:t>Saying “push me higher” and dad pushes you on swing </a:t>
            </a:r>
            <a:endParaRPr>
              <a:solidFill>
                <a:srgbClr val="89814D"/>
              </a:solidFill>
            </a:endParaRPr>
          </a:p>
          <a:p>
            <a:pPr indent="0" lvl="0" marL="0" rtl="0" algn="l">
              <a:lnSpc>
                <a:spcPct val="90000"/>
              </a:lnSpc>
              <a:spcBef>
                <a:spcPts val="1000"/>
              </a:spcBef>
              <a:spcAft>
                <a:spcPts val="0"/>
              </a:spcAft>
              <a:buClr>
                <a:schemeClr val="dk1"/>
              </a:buClr>
              <a:buSzPts val="2800"/>
              <a:buNone/>
            </a:pPr>
            <a:r>
              <a:t/>
            </a:r>
            <a:endParaRPr>
              <a:solidFill>
                <a:srgbClr val="89814D"/>
              </a:solidFill>
            </a:endParaRPr>
          </a:p>
          <a:p>
            <a:pPr indent="-50800" lvl="0" marL="228600" rtl="0" algn="l">
              <a:lnSpc>
                <a:spcPct val="90000"/>
              </a:lnSpc>
              <a:spcBef>
                <a:spcPts val="1000"/>
              </a:spcBef>
              <a:spcAft>
                <a:spcPts val="0"/>
              </a:spcAft>
              <a:buClr>
                <a:schemeClr val="dk1"/>
              </a:buClr>
              <a:buSzPts val="2800"/>
              <a:buNone/>
            </a:pPr>
            <a:r>
              <a:t/>
            </a:r>
            <a:endParaRPr>
              <a:solidFill>
                <a:srgbClr val="89814D"/>
              </a:solidFill>
            </a:endParaRPr>
          </a:p>
        </p:txBody>
      </p:sp>
      <p:pic>
        <p:nvPicPr>
          <p:cNvPr descr="29 Aba memes for therapists ideas ..." id="222" name="Google Shape;222;p17"/>
          <p:cNvPicPr preferRelativeResize="0"/>
          <p:nvPr/>
        </p:nvPicPr>
        <p:blipFill rotWithShape="1">
          <a:blip r:embed="rId3">
            <a:alphaModFix/>
          </a:blip>
          <a:srcRect b="0" l="0" r="0" t="0"/>
          <a:stretch/>
        </p:blipFill>
        <p:spPr>
          <a:xfrm>
            <a:off x="5380121" y="3935229"/>
            <a:ext cx="2631135" cy="2690395"/>
          </a:xfrm>
          <a:prstGeom prst="rect">
            <a:avLst/>
          </a:prstGeom>
          <a:noFill/>
          <a:ln>
            <a:noFill/>
          </a:ln>
        </p:spPr>
      </p:pic>
      <p:pic>
        <p:nvPicPr>
          <p:cNvPr descr="33 ABA Memes ideas | behavior analysis ..." id="223" name="Google Shape;223;p17"/>
          <p:cNvPicPr preferRelativeResize="0"/>
          <p:nvPr/>
        </p:nvPicPr>
        <p:blipFill rotWithShape="1">
          <a:blip r:embed="rId4">
            <a:alphaModFix/>
          </a:blip>
          <a:srcRect b="0" l="0" r="0" t="0"/>
          <a:stretch/>
        </p:blipFill>
        <p:spPr>
          <a:xfrm>
            <a:off x="1583155" y="3775476"/>
            <a:ext cx="2705100" cy="30099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18"/>
          <p:cNvSpPr txBox="1"/>
          <p:nvPr>
            <p:ph type="title"/>
          </p:nvPr>
        </p:nvSpPr>
        <p:spPr>
          <a:xfrm>
            <a:off x="169332" y="75296"/>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200"/>
              <a:buFont typeface="Calibri"/>
              <a:buNone/>
            </a:pPr>
            <a:r>
              <a:rPr lang="en-US" sz="3200">
                <a:solidFill>
                  <a:srgbClr val="445F51"/>
                </a:solidFill>
                <a:latin typeface="Calibri"/>
                <a:ea typeface="Calibri"/>
                <a:cs typeface="Calibri"/>
                <a:sym typeface="Calibri"/>
              </a:rPr>
              <a:t>AVOIDANCE/ESCAPE</a:t>
            </a:r>
            <a:endParaRPr>
              <a:solidFill>
                <a:srgbClr val="445F51"/>
              </a:solidFill>
            </a:endParaRPr>
          </a:p>
        </p:txBody>
      </p:sp>
      <p:sp>
        <p:nvSpPr>
          <p:cNvPr id="229" name="Google Shape;229;p18"/>
          <p:cNvSpPr txBox="1"/>
          <p:nvPr>
            <p:ph idx="1" type="body"/>
          </p:nvPr>
        </p:nvSpPr>
        <p:spPr>
          <a:xfrm>
            <a:off x="628650" y="1387584"/>
            <a:ext cx="7886700"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000"/>
              <a:buNone/>
            </a:pPr>
            <a:r>
              <a:rPr lang="en-US" sz="1800">
                <a:solidFill>
                  <a:srgbClr val="89814D"/>
                </a:solidFill>
              </a:rPr>
              <a:t>Behavior that results in ending or delaying disliked events </a:t>
            </a:r>
            <a:endParaRPr sz="1800">
              <a:solidFill>
                <a:srgbClr val="89814D"/>
              </a:solidFill>
            </a:endParaRPr>
          </a:p>
          <a:p>
            <a:pPr indent="0" lvl="0" marL="0" rtl="0" algn="l">
              <a:lnSpc>
                <a:spcPct val="90000"/>
              </a:lnSpc>
              <a:spcBef>
                <a:spcPts val="1000"/>
              </a:spcBef>
              <a:spcAft>
                <a:spcPts val="0"/>
              </a:spcAft>
              <a:buClr>
                <a:schemeClr val="dk1"/>
              </a:buClr>
              <a:buSzPts val="2800"/>
              <a:buNone/>
            </a:pPr>
            <a:r>
              <a:t/>
            </a:r>
            <a:endParaRPr sz="1800">
              <a:solidFill>
                <a:srgbClr val="89814D"/>
              </a:solidFill>
            </a:endParaRPr>
          </a:p>
          <a:p>
            <a:pPr indent="0" lvl="0" marL="0" rtl="0" algn="l">
              <a:lnSpc>
                <a:spcPct val="90000"/>
              </a:lnSpc>
              <a:spcBef>
                <a:spcPts val="1000"/>
              </a:spcBef>
              <a:spcAft>
                <a:spcPts val="0"/>
              </a:spcAft>
              <a:buClr>
                <a:schemeClr val="dk1"/>
              </a:buClr>
              <a:buSzPts val="3000"/>
              <a:buNone/>
            </a:pPr>
            <a:r>
              <a:rPr lang="en-US" sz="1800">
                <a:solidFill>
                  <a:srgbClr val="89814D"/>
                </a:solidFill>
              </a:rPr>
              <a:t>Examples:</a:t>
            </a:r>
            <a:endParaRPr sz="1800">
              <a:solidFill>
                <a:srgbClr val="89814D"/>
              </a:solidFill>
            </a:endParaRPr>
          </a:p>
          <a:p>
            <a:pPr indent="-228600" lvl="1" marL="685800" rtl="0" algn="l">
              <a:lnSpc>
                <a:spcPct val="90000"/>
              </a:lnSpc>
              <a:spcBef>
                <a:spcPts val="500"/>
              </a:spcBef>
              <a:spcAft>
                <a:spcPts val="0"/>
              </a:spcAft>
              <a:buClr>
                <a:schemeClr val="dk1"/>
              </a:buClr>
              <a:buSzPts val="2100"/>
              <a:buChar char="•"/>
            </a:pPr>
            <a:r>
              <a:rPr lang="en-US">
                <a:solidFill>
                  <a:srgbClr val="89814D"/>
                </a:solidFill>
              </a:rPr>
              <a:t>Complete chores; mom stops nagging</a:t>
            </a:r>
            <a:endParaRPr>
              <a:solidFill>
                <a:srgbClr val="89814D"/>
              </a:solidFill>
            </a:endParaRPr>
          </a:p>
          <a:p>
            <a:pPr indent="-228600" lvl="1" marL="685800" rtl="0" algn="l">
              <a:lnSpc>
                <a:spcPct val="90000"/>
              </a:lnSpc>
              <a:spcBef>
                <a:spcPts val="500"/>
              </a:spcBef>
              <a:spcAft>
                <a:spcPts val="0"/>
              </a:spcAft>
              <a:buClr>
                <a:schemeClr val="dk1"/>
              </a:buClr>
              <a:buSzPts val="2100"/>
              <a:buChar char="•"/>
            </a:pPr>
            <a:r>
              <a:rPr lang="en-US">
                <a:solidFill>
                  <a:srgbClr val="89814D"/>
                </a:solidFill>
              </a:rPr>
              <a:t>Complete assignment; avoid homework later</a:t>
            </a:r>
            <a:endParaRPr>
              <a:solidFill>
                <a:srgbClr val="89814D"/>
              </a:solidFill>
            </a:endParaRPr>
          </a:p>
          <a:p>
            <a:pPr indent="-228600" lvl="1" marL="685800" rtl="0" algn="l">
              <a:lnSpc>
                <a:spcPct val="90000"/>
              </a:lnSpc>
              <a:spcBef>
                <a:spcPts val="500"/>
              </a:spcBef>
              <a:spcAft>
                <a:spcPts val="0"/>
              </a:spcAft>
              <a:buClr>
                <a:schemeClr val="dk1"/>
              </a:buClr>
              <a:buSzPts val="2100"/>
              <a:buChar char="•"/>
            </a:pPr>
            <a:r>
              <a:rPr lang="en-US">
                <a:solidFill>
                  <a:srgbClr val="89814D"/>
                </a:solidFill>
              </a:rPr>
              <a:t>Hang up phone when telemarketer calls; conversation stops</a:t>
            </a:r>
            <a:endParaRPr>
              <a:solidFill>
                <a:srgbClr val="89814D"/>
              </a:solidFill>
            </a:endParaRPr>
          </a:p>
          <a:p>
            <a:pPr indent="-228600" lvl="1" marL="685800" rtl="0" algn="l">
              <a:lnSpc>
                <a:spcPct val="90000"/>
              </a:lnSpc>
              <a:spcBef>
                <a:spcPts val="500"/>
              </a:spcBef>
              <a:spcAft>
                <a:spcPts val="0"/>
              </a:spcAft>
              <a:buClr>
                <a:schemeClr val="dk1"/>
              </a:buClr>
              <a:buSzPts val="2100"/>
              <a:buChar char="•"/>
            </a:pPr>
            <a:r>
              <a:rPr lang="en-US">
                <a:solidFill>
                  <a:srgbClr val="89814D"/>
                </a:solidFill>
              </a:rPr>
              <a:t>Flop to the floor; delay coming in from recess</a:t>
            </a:r>
            <a:endParaRPr>
              <a:solidFill>
                <a:srgbClr val="89814D"/>
              </a:solidFill>
            </a:endParaRPr>
          </a:p>
          <a:p>
            <a:pPr indent="-228600" lvl="1" marL="685800" rtl="0" algn="l">
              <a:lnSpc>
                <a:spcPct val="90000"/>
              </a:lnSpc>
              <a:spcBef>
                <a:spcPts val="500"/>
              </a:spcBef>
              <a:spcAft>
                <a:spcPts val="0"/>
              </a:spcAft>
              <a:buClr>
                <a:schemeClr val="dk1"/>
              </a:buClr>
              <a:buSzPts val="2100"/>
              <a:buChar char="•"/>
            </a:pPr>
            <a:r>
              <a:rPr lang="en-US">
                <a:solidFill>
                  <a:srgbClr val="89814D"/>
                </a:solidFill>
              </a:rPr>
              <a:t>Hit peers; escape group work/circle time</a:t>
            </a:r>
            <a:endParaRPr>
              <a:solidFill>
                <a:srgbClr val="89814D"/>
              </a:solidFill>
            </a:endParaRPr>
          </a:p>
          <a:p>
            <a:pPr indent="-228600" lvl="1" marL="685800" rtl="0" algn="l">
              <a:lnSpc>
                <a:spcPct val="90000"/>
              </a:lnSpc>
              <a:spcBef>
                <a:spcPts val="500"/>
              </a:spcBef>
              <a:spcAft>
                <a:spcPts val="0"/>
              </a:spcAft>
              <a:buClr>
                <a:schemeClr val="dk1"/>
              </a:buClr>
              <a:buSzPts val="2100"/>
              <a:buChar char="•"/>
            </a:pPr>
            <a:r>
              <a:rPr lang="en-US">
                <a:solidFill>
                  <a:srgbClr val="89814D"/>
                </a:solidFill>
              </a:rPr>
              <a:t>Throw a tantrum; avoid going to the bathroom</a:t>
            </a:r>
            <a:endParaRPr>
              <a:solidFill>
                <a:srgbClr val="89814D"/>
              </a:solidFill>
            </a:endParaRPr>
          </a:p>
          <a:p>
            <a:pPr indent="0" lvl="0" marL="0" rtl="0" algn="l">
              <a:lnSpc>
                <a:spcPct val="90000"/>
              </a:lnSpc>
              <a:spcBef>
                <a:spcPts val="1000"/>
              </a:spcBef>
              <a:spcAft>
                <a:spcPts val="0"/>
              </a:spcAft>
              <a:buClr>
                <a:schemeClr val="dk1"/>
              </a:buClr>
              <a:buSzPts val="2800"/>
              <a:buNone/>
            </a:pPr>
            <a:r>
              <a:t/>
            </a:r>
            <a:endParaRPr sz="1800">
              <a:solidFill>
                <a:srgbClr val="89814D"/>
              </a:solidFill>
            </a:endParaRPr>
          </a:p>
          <a:p>
            <a:pPr indent="-50800" lvl="0" marL="228600" rtl="0" algn="l">
              <a:lnSpc>
                <a:spcPct val="90000"/>
              </a:lnSpc>
              <a:spcBef>
                <a:spcPts val="1000"/>
              </a:spcBef>
              <a:spcAft>
                <a:spcPts val="0"/>
              </a:spcAft>
              <a:buClr>
                <a:schemeClr val="dk1"/>
              </a:buClr>
              <a:buSzPts val="2800"/>
              <a:buNone/>
            </a:pPr>
            <a:r>
              <a:t/>
            </a:r>
            <a:endParaRPr sz="1800">
              <a:solidFill>
                <a:srgbClr val="89814D"/>
              </a:solidFill>
            </a:endParaRPr>
          </a:p>
        </p:txBody>
      </p:sp>
      <p:pic>
        <p:nvPicPr>
          <p:cNvPr descr="meme #ABA #Escape #Browncoat_Jedi ..." id="230" name="Google Shape;230;p18"/>
          <p:cNvPicPr preferRelativeResize="0"/>
          <p:nvPr/>
        </p:nvPicPr>
        <p:blipFill rotWithShape="1">
          <a:blip r:embed="rId3">
            <a:alphaModFix/>
          </a:blip>
          <a:srcRect b="0" l="0" r="0" t="0"/>
          <a:stretch/>
        </p:blipFill>
        <p:spPr>
          <a:xfrm>
            <a:off x="6253412" y="839103"/>
            <a:ext cx="2261938" cy="2261938"/>
          </a:xfrm>
          <a:prstGeom prst="rect">
            <a:avLst/>
          </a:prstGeom>
          <a:noFill/>
          <a:ln>
            <a:noFill/>
          </a:ln>
        </p:spPr>
      </p:pic>
      <p:pic>
        <p:nvPicPr>
          <p:cNvPr descr="KNOW THE FUNCTION! Planned ignoring can be a useful intervention in certain  situations (e.g. if the function of the b… | Jackie chan, Jackie chan meme,  Pilot wife" id="231" name="Google Shape;231;p18"/>
          <p:cNvPicPr preferRelativeResize="0"/>
          <p:nvPr/>
        </p:nvPicPr>
        <p:blipFill rotWithShape="1">
          <a:blip r:embed="rId4">
            <a:alphaModFix/>
          </a:blip>
          <a:srcRect b="0" l="0" r="0" t="0"/>
          <a:stretch/>
        </p:blipFill>
        <p:spPr>
          <a:xfrm>
            <a:off x="5701298" y="4399157"/>
            <a:ext cx="2814052" cy="2142517"/>
          </a:xfrm>
          <a:prstGeom prst="rect">
            <a:avLst/>
          </a:prstGeom>
          <a:noFill/>
          <a:ln>
            <a:noFill/>
          </a:ln>
        </p:spPr>
      </p:pic>
      <p:pic>
        <p:nvPicPr>
          <p:cNvPr descr="Please remember to mute your mics when ..." id="232" name="Google Shape;232;p18"/>
          <p:cNvPicPr preferRelativeResize="0"/>
          <p:nvPr/>
        </p:nvPicPr>
        <p:blipFill rotWithShape="1">
          <a:blip r:embed="rId5">
            <a:alphaModFix/>
          </a:blip>
          <a:srcRect b="0" l="0" r="0" t="0"/>
          <a:stretch/>
        </p:blipFill>
        <p:spPr>
          <a:xfrm>
            <a:off x="1181024" y="4369704"/>
            <a:ext cx="3378200" cy="2413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236" name="Shape 236"/>
        <p:cNvGrpSpPr/>
        <p:nvPr/>
      </p:nvGrpSpPr>
      <p:grpSpPr>
        <a:xfrm>
          <a:off x="0" y="0"/>
          <a:ext cx="0" cy="0"/>
          <a:chOff x="0" y="0"/>
          <a:chExt cx="0" cy="0"/>
        </a:xfrm>
      </p:grpSpPr>
      <p:sp>
        <p:nvSpPr>
          <p:cNvPr id="237" name="Google Shape;237;p19"/>
          <p:cNvSpPr/>
          <p:nvPr/>
        </p:nvSpPr>
        <p:spPr>
          <a:xfrm>
            <a:off x="0" y="0"/>
            <a:ext cx="9144000"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238" name="Google Shape;238;p19"/>
          <p:cNvSpPr txBox="1"/>
          <p:nvPr>
            <p:ph type="title"/>
          </p:nvPr>
        </p:nvSpPr>
        <p:spPr>
          <a:xfrm>
            <a:off x="573788" y="382385"/>
            <a:ext cx="4511923"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Calibri"/>
              <a:buNone/>
            </a:pPr>
            <a:r>
              <a:rPr lang="en-US">
                <a:latin typeface="Calibri"/>
                <a:ea typeface="Calibri"/>
                <a:cs typeface="Calibri"/>
                <a:sym typeface="Calibri"/>
              </a:rPr>
              <a:t>SENSORY/ AUTOMATIC</a:t>
            </a:r>
            <a:endParaRPr/>
          </a:p>
        </p:txBody>
      </p:sp>
      <p:sp>
        <p:nvSpPr>
          <p:cNvPr id="239" name="Google Shape;239;p19"/>
          <p:cNvSpPr/>
          <p:nvPr/>
        </p:nvSpPr>
        <p:spPr>
          <a:xfrm>
            <a:off x="0" y="0"/>
            <a:ext cx="21259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9"/>
          <p:cNvSpPr txBox="1"/>
          <p:nvPr>
            <p:ph idx="1" type="body"/>
          </p:nvPr>
        </p:nvSpPr>
        <p:spPr>
          <a:xfrm>
            <a:off x="573788" y="2286001"/>
            <a:ext cx="4511923" cy="3593591"/>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2450"/>
              <a:buNone/>
            </a:pPr>
            <a:r>
              <a:rPr lang="en-US" sz="1300"/>
              <a:t>Behaviors that are fun by themselves; they feel good, look fun, smell cool, etc.</a:t>
            </a:r>
            <a:endParaRPr/>
          </a:p>
          <a:p>
            <a:pPr indent="-228600" lvl="1" marL="685800" rtl="0" algn="l">
              <a:lnSpc>
                <a:spcPct val="100000"/>
              </a:lnSpc>
              <a:spcBef>
                <a:spcPts val="500"/>
              </a:spcBef>
              <a:spcAft>
                <a:spcPts val="0"/>
              </a:spcAft>
              <a:buClr>
                <a:schemeClr val="dk1"/>
              </a:buClr>
              <a:buSzPts val="2170"/>
              <a:buChar char="•"/>
            </a:pPr>
            <a:r>
              <a:rPr lang="en-US" sz="1300"/>
              <a:t>Typically things that happen when child is alone or all the time no matter where they are</a:t>
            </a:r>
            <a:endParaRPr/>
          </a:p>
          <a:p>
            <a:pPr indent="0" lvl="0" marL="0" rtl="0" algn="l">
              <a:lnSpc>
                <a:spcPct val="100000"/>
              </a:lnSpc>
              <a:spcBef>
                <a:spcPts val="1000"/>
              </a:spcBef>
              <a:spcAft>
                <a:spcPts val="0"/>
              </a:spcAft>
              <a:buClr>
                <a:schemeClr val="dk1"/>
              </a:buClr>
              <a:buSzPts val="2450"/>
              <a:buNone/>
            </a:pPr>
            <a:r>
              <a:t/>
            </a:r>
            <a:endParaRPr sz="1300"/>
          </a:p>
          <a:p>
            <a:pPr indent="0" lvl="0" marL="0" rtl="0" algn="l">
              <a:lnSpc>
                <a:spcPct val="100000"/>
              </a:lnSpc>
              <a:spcBef>
                <a:spcPts val="1000"/>
              </a:spcBef>
              <a:spcAft>
                <a:spcPts val="0"/>
              </a:spcAft>
              <a:buClr>
                <a:schemeClr val="dk1"/>
              </a:buClr>
              <a:buSzPts val="2450"/>
              <a:buNone/>
            </a:pPr>
            <a:r>
              <a:rPr lang="en-US" sz="1300"/>
              <a:t>Examples: </a:t>
            </a:r>
            <a:endParaRPr/>
          </a:p>
          <a:p>
            <a:pPr indent="-228600" lvl="1" marL="685800" rtl="0" algn="l">
              <a:lnSpc>
                <a:spcPct val="100000"/>
              </a:lnSpc>
              <a:spcBef>
                <a:spcPts val="500"/>
              </a:spcBef>
              <a:spcAft>
                <a:spcPts val="0"/>
              </a:spcAft>
              <a:buClr>
                <a:schemeClr val="dk1"/>
              </a:buClr>
              <a:buSzPts val="2170"/>
              <a:buChar char="•"/>
            </a:pPr>
            <a:r>
              <a:rPr lang="en-US" sz="1300"/>
              <a:t>Hand flapping, body rocking, flicking fingers by eyes</a:t>
            </a:r>
            <a:endParaRPr/>
          </a:p>
          <a:p>
            <a:pPr indent="-209550" lvl="1" marL="685800" rtl="0" algn="l">
              <a:lnSpc>
                <a:spcPct val="100000"/>
              </a:lnSpc>
              <a:spcBef>
                <a:spcPts val="500"/>
              </a:spcBef>
              <a:spcAft>
                <a:spcPts val="0"/>
              </a:spcAft>
              <a:buClr>
                <a:schemeClr val="dk1"/>
              </a:buClr>
              <a:buSzPts val="2150"/>
              <a:buChar char="•"/>
            </a:pPr>
            <a:r>
              <a:rPr lang="en-US" sz="1300"/>
              <a:t>Making noises, reciting lines from movies, humming</a:t>
            </a:r>
            <a:endParaRPr/>
          </a:p>
          <a:p>
            <a:pPr indent="-209550" lvl="1" marL="685800" rtl="0" algn="l">
              <a:lnSpc>
                <a:spcPct val="100000"/>
              </a:lnSpc>
              <a:spcBef>
                <a:spcPts val="500"/>
              </a:spcBef>
              <a:spcAft>
                <a:spcPts val="0"/>
              </a:spcAft>
              <a:buClr>
                <a:schemeClr val="dk1"/>
              </a:buClr>
              <a:buSzPts val="2150"/>
              <a:buChar char="•"/>
            </a:pPr>
            <a:r>
              <a:rPr lang="en-US" sz="1300"/>
              <a:t>Spinning wheels on a car, opening and closing door repeatedly, playing with string, banging hangers together</a:t>
            </a:r>
            <a:endParaRPr/>
          </a:p>
          <a:p>
            <a:pPr indent="-209550" lvl="1" marL="685800" rtl="0" algn="l">
              <a:lnSpc>
                <a:spcPct val="100000"/>
              </a:lnSpc>
              <a:spcBef>
                <a:spcPts val="500"/>
              </a:spcBef>
              <a:spcAft>
                <a:spcPts val="0"/>
              </a:spcAft>
              <a:buClr>
                <a:schemeClr val="dk1"/>
              </a:buClr>
              <a:buSzPts val="2150"/>
              <a:buChar char="•"/>
            </a:pPr>
            <a:r>
              <a:rPr lang="en-US" sz="1300"/>
              <a:t>Going for a run, rubbing your temples, twirling your hair, scratching an itch, tapping your foot, fidget spinners</a:t>
            </a:r>
            <a:endParaRPr/>
          </a:p>
          <a:p>
            <a:pPr indent="0" lvl="0" marL="0" rtl="0" algn="l">
              <a:lnSpc>
                <a:spcPct val="100000"/>
              </a:lnSpc>
              <a:spcBef>
                <a:spcPts val="1000"/>
              </a:spcBef>
              <a:spcAft>
                <a:spcPts val="0"/>
              </a:spcAft>
              <a:buClr>
                <a:schemeClr val="dk1"/>
              </a:buClr>
              <a:buSzPts val="2450"/>
              <a:buNone/>
            </a:pPr>
            <a:r>
              <a:t/>
            </a:r>
            <a:endParaRPr sz="1300"/>
          </a:p>
          <a:p>
            <a:pPr indent="-104140" lvl="0" marL="228600" rtl="0" algn="l">
              <a:lnSpc>
                <a:spcPct val="100000"/>
              </a:lnSpc>
              <a:spcBef>
                <a:spcPts val="1000"/>
              </a:spcBef>
              <a:spcAft>
                <a:spcPts val="0"/>
              </a:spcAft>
              <a:buClr>
                <a:schemeClr val="dk1"/>
              </a:buClr>
              <a:buSzPts val="1960"/>
              <a:buNone/>
            </a:pPr>
            <a:r>
              <a:t/>
            </a:r>
            <a:endParaRPr sz="1300"/>
          </a:p>
        </p:txBody>
      </p:sp>
      <p:pic>
        <p:nvPicPr>
          <p:cNvPr descr="Hands catching rainbow light" id="241" name="Google Shape;241;p19"/>
          <p:cNvPicPr preferRelativeResize="0"/>
          <p:nvPr/>
        </p:nvPicPr>
        <p:blipFill rotWithShape="1">
          <a:blip r:embed="rId3">
            <a:alphaModFix/>
          </a:blip>
          <a:srcRect b="0" l="26419" r="35111" t="0"/>
          <a:stretch/>
        </p:blipFill>
        <p:spPr>
          <a:xfrm>
            <a:off x="5542359" y="10"/>
            <a:ext cx="3601641" cy="6857990"/>
          </a:xfrm>
          <a:custGeom>
            <a:rect b="b" l="l" r="r" t="t"/>
            <a:pathLst>
              <a:path extrusionOk="0" h="6858000" w="4802188">
                <a:moveTo>
                  <a:pt x="0" y="0"/>
                </a:moveTo>
                <a:lnTo>
                  <a:pt x="4802188" y="0"/>
                </a:lnTo>
                <a:lnTo>
                  <a:pt x="4802188" y="6858000"/>
                </a:lnTo>
                <a:lnTo>
                  <a:pt x="0" y="6858000"/>
                </a:lnTo>
                <a:lnTo>
                  <a:pt x="4763" y="6791325"/>
                </a:lnTo>
                <a:lnTo>
                  <a:pt x="12700" y="6735762"/>
                </a:lnTo>
                <a:lnTo>
                  <a:pt x="22225" y="6683375"/>
                </a:lnTo>
                <a:lnTo>
                  <a:pt x="38100" y="6640512"/>
                </a:lnTo>
                <a:lnTo>
                  <a:pt x="53975" y="6597650"/>
                </a:lnTo>
                <a:lnTo>
                  <a:pt x="73025" y="6561137"/>
                </a:lnTo>
                <a:lnTo>
                  <a:pt x="92075" y="6523037"/>
                </a:lnTo>
                <a:lnTo>
                  <a:pt x="109538" y="6488112"/>
                </a:lnTo>
                <a:lnTo>
                  <a:pt x="127000" y="6448425"/>
                </a:lnTo>
                <a:lnTo>
                  <a:pt x="142875" y="6407150"/>
                </a:lnTo>
                <a:lnTo>
                  <a:pt x="157163" y="6361112"/>
                </a:lnTo>
                <a:lnTo>
                  <a:pt x="168275" y="6311900"/>
                </a:lnTo>
                <a:lnTo>
                  <a:pt x="176213" y="6251575"/>
                </a:lnTo>
                <a:lnTo>
                  <a:pt x="179388" y="6183312"/>
                </a:lnTo>
                <a:lnTo>
                  <a:pt x="176213" y="6113462"/>
                </a:lnTo>
                <a:lnTo>
                  <a:pt x="168275" y="6056312"/>
                </a:lnTo>
                <a:lnTo>
                  <a:pt x="157163" y="6003925"/>
                </a:lnTo>
                <a:lnTo>
                  <a:pt x="142875" y="5956300"/>
                </a:lnTo>
                <a:lnTo>
                  <a:pt x="127000" y="5915025"/>
                </a:lnTo>
                <a:lnTo>
                  <a:pt x="107950" y="5876925"/>
                </a:lnTo>
                <a:lnTo>
                  <a:pt x="88900" y="5840412"/>
                </a:lnTo>
                <a:lnTo>
                  <a:pt x="69850" y="5802312"/>
                </a:lnTo>
                <a:lnTo>
                  <a:pt x="52388" y="5762625"/>
                </a:lnTo>
                <a:lnTo>
                  <a:pt x="34925" y="5721350"/>
                </a:lnTo>
                <a:lnTo>
                  <a:pt x="20638" y="5675312"/>
                </a:lnTo>
                <a:lnTo>
                  <a:pt x="11113" y="5622925"/>
                </a:lnTo>
                <a:lnTo>
                  <a:pt x="1588" y="5562600"/>
                </a:lnTo>
                <a:lnTo>
                  <a:pt x="0" y="5494337"/>
                </a:lnTo>
                <a:lnTo>
                  <a:pt x="1588" y="5426075"/>
                </a:lnTo>
                <a:lnTo>
                  <a:pt x="11113" y="5365750"/>
                </a:lnTo>
                <a:lnTo>
                  <a:pt x="20638" y="5313362"/>
                </a:lnTo>
                <a:lnTo>
                  <a:pt x="34925" y="5268912"/>
                </a:lnTo>
                <a:lnTo>
                  <a:pt x="52388" y="5226050"/>
                </a:lnTo>
                <a:lnTo>
                  <a:pt x="69850" y="5186362"/>
                </a:lnTo>
                <a:lnTo>
                  <a:pt x="88900" y="5149850"/>
                </a:lnTo>
                <a:lnTo>
                  <a:pt x="107950" y="5114925"/>
                </a:lnTo>
                <a:lnTo>
                  <a:pt x="127000" y="5075237"/>
                </a:lnTo>
                <a:lnTo>
                  <a:pt x="142875" y="5033962"/>
                </a:lnTo>
                <a:lnTo>
                  <a:pt x="157163" y="4987925"/>
                </a:lnTo>
                <a:lnTo>
                  <a:pt x="168275" y="4935537"/>
                </a:lnTo>
                <a:lnTo>
                  <a:pt x="176213" y="4875212"/>
                </a:lnTo>
                <a:lnTo>
                  <a:pt x="179388" y="4806950"/>
                </a:lnTo>
                <a:lnTo>
                  <a:pt x="176213" y="4738687"/>
                </a:lnTo>
                <a:lnTo>
                  <a:pt x="168275" y="4678362"/>
                </a:lnTo>
                <a:lnTo>
                  <a:pt x="157163" y="4625975"/>
                </a:lnTo>
                <a:lnTo>
                  <a:pt x="142875" y="4579937"/>
                </a:lnTo>
                <a:lnTo>
                  <a:pt x="127000" y="4537075"/>
                </a:lnTo>
                <a:lnTo>
                  <a:pt x="107950" y="4498975"/>
                </a:lnTo>
                <a:lnTo>
                  <a:pt x="69850" y="4424362"/>
                </a:lnTo>
                <a:lnTo>
                  <a:pt x="52388" y="4386262"/>
                </a:lnTo>
                <a:lnTo>
                  <a:pt x="34925" y="4343400"/>
                </a:lnTo>
                <a:lnTo>
                  <a:pt x="20638" y="4297362"/>
                </a:lnTo>
                <a:lnTo>
                  <a:pt x="11113" y="4244975"/>
                </a:lnTo>
                <a:lnTo>
                  <a:pt x="1588" y="4186237"/>
                </a:lnTo>
                <a:lnTo>
                  <a:pt x="0" y="4116387"/>
                </a:lnTo>
                <a:lnTo>
                  <a:pt x="1588" y="4048125"/>
                </a:lnTo>
                <a:lnTo>
                  <a:pt x="11113" y="3987800"/>
                </a:lnTo>
                <a:lnTo>
                  <a:pt x="20638" y="3935412"/>
                </a:lnTo>
                <a:lnTo>
                  <a:pt x="34925" y="3890962"/>
                </a:lnTo>
                <a:lnTo>
                  <a:pt x="52388" y="3848100"/>
                </a:lnTo>
                <a:lnTo>
                  <a:pt x="69850" y="3811587"/>
                </a:lnTo>
                <a:lnTo>
                  <a:pt x="107950" y="3736975"/>
                </a:lnTo>
                <a:lnTo>
                  <a:pt x="127000" y="3697287"/>
                </a:lnTo>
                <a:lnTo>
                  <a:pt x="142875" y="3656012"/>
                </a:lnTo>
                <a:lnTo>
                  <a:pt x="157163" y="3609975"/>
                </a:lnTo>
                <a:lnTo>
                  <a:pt x="168275" y="3557587"/>
                </a:lnTo>
                <a:lnTo>
                  <a:pt x="176213" y="3497262"/>
                </a:lnTo>
                <a:lnTo>
                  <a:pt x="179388" y="3427412"/>
                </a:lnTo>
                <a:lnTo>
                  <a:pt x="176213" y="3360737"/>
                </a:lnTo>
                <a:lnTo>
                  <a:pt x="168275" y="3300412"/>
                </a:lnTo>
                <a:lnTo>
                  <a:pt x="157163" y="3248025"/>
                </a:lnTo>
                <a:lnTo>
                  <a:pt x="142875" y="3201987"/>
                </a:lnTo>
                <a:lnTo>
                  <a:pt x="127000" y="3160712"/>
                </a:lnTo>
                <a:lnTo>
                  <a:pt x="107950" y="3121025"/>
                </a:lnTo>
                <a:lnTo>
                  <a:pt x="88900" y="3084512"/>
                </a:lnTo>
                <a:lnTo>
                  <a:pt x="69850" y="3046412"/>
                </a:lnTo>
                <a:lnTo>
                  <a:pt x="52388" y="3009900"/>
                </a:lnTo>
                <a:lnTo>
                  <a:pt x="34925" y="2967037"/>
                </a:lnTo>
                <a:lnTo>
                  <a:pt x="20638" y="2922587"/>
                </a:lnTo>
                <a:lnTo>
                  <a:pt x="11113" y="2868612"/>
                </a:lnTo>
                <a:lnTo>
                  <a:pt x="1588" y="2809875"/>
                </a:lnTo>
                <a:lnTo>
                  <a:pt x="0" y="2741612"/>
                </a:lnTo>
                <a:lnTo>
                  <a:pt x="1588" y="2671762"/>
                </a:lnTo>
                <a:lnTo>
                  <a:pt x="11113" y="2613025"/>
                </a:lnTo>
                <a:lnTo>
                  <a:pt x="20638" y="2560637"/>
                </a:lnTo>
                <a:lnTo>
                  <a:pt x="34925" y="2513012"/>
                </a:lnTo>
                <a:lnTo>
                  <a:pt x="52388" y="2471737"/>
                </a:lnTo>
                <a:lnTo>
                  <a:pt x="69850" y="2433637"/>
                </a:lnTo>
                <a:lnTo>
                  <a:pt x="88900" y="2395537"/>
                </a:lnTo>
                <a:lnTo>
                  <a:pt x="107950" y="2359025"/>
                </a:lnTo>
                <a:lnTo>
                  <a:pt x="127000" y="2319337"/>
                </a:lnTo>
                <a:lnTo>
                  <a:pt x="142875" y="2278062"/>
                </a:lnTo>
                <a:lnTo>
                  <a:pt x="157163" y="2232025"/>
                </a:lnTo>
                <a:lnTo>
                  <a:pt x="168275" y="2179637"/>
                </a:lnTo>
                <a:lnTo>
                  <a:pt x="176213" y="2119312"/>
                </a:lnTo>
                <a:lnTo>
                  <a:pt x="179388" y="2051050"/>
                </a:lnTo>
                <a:lnTo>
                  <a:pt x="176213" y="1982787"/>
                </a:lnTo>
                <a:lnTo>
                  <a:pt x="168275" y="1922462"/>
                </a:lnTo>
                <a:lnTo>
                  <a:pt x="157163" y="1870075"/>
                </a:lnTo>
                <a:lnTo>
                  <a:pt x="142875" y="1824037"/>
                </a:lnTo>
                <a:lnTo>
                  <a:pt x="127000" y="1782762"/>
                </a:lnTo>
                <a:lnTo>
                  <a:pt x="107950" y="1743075"/>
                </a:lnTo>
                <a:lnTo>
                  <a:pt x="88900" y="1708150"/>
                </a:lnTo>
                <a:lnTo>
                  <a:pt x="69850" y="1671637"/>
                </a:lnTo>
                <a:lnTo>
                  <a:pt x="52388" y="1631950"/>
                </a:lnTo>
                <a:lnTo>
                  <a:pt x="34925" y="1589087"/>
                </a:lnTo>
                <a:lnTo>
                  <a:pt x="20638" y="1544637"/>
                </a:lnTo>
                <a:lnTo>
                  <a:pt x="11113" y="1492250"/>
                </a:lnTo>
                <a:lnTo>
                  <a:pt x="1588" y="1431925"/>
                </a:lnTo>
                <a:lnTo>
                  <a:pt x="0" y="1363662"/>
                </a:lnTo>
                <a:lnTo>
                  <a:pt x="1588" y="1295400"/>
                </a:lnTo>
                <a:lnTo>
                  <a:pt x="11113" y="1235075"/>
                </a:lnTo>
                <a:lnTo>
                  <a:pt x="20638" y="1182687"/>
                </a:lnTo>
                <a:lnTo>
                  <a:pt x="34925" y="1136650"/>
                </a:lnTo>
                <a:lnTo>
                  <a:pt x="52388" y="1095375"/>
                </a:lnTo>
                <a:lnTo>
                  <a:pt x="69850" y="1055687"/>
                </a:lnTo>
                <a:lnTo>
                  <a:pt x="88900" y="1017587"/>
                </a:lnTo>
                <a:lnTo>
                  <a:pt x="107950" y="981075"/>
                </a:lnTo>
                <a:lnTo>
                  <a:pt x="127000" y="942975"/>
                </a:lnTo>
                <a:lnTo>
                  <a:pt x="142875" y="901700"/>
                </a:lnTo>
                <a:lnTo>
                  <a:pt x="157163" y="854075"/>
                </a:lnTo>
                <a:lnTo>
                  <a:pt x="168275" y="801687"/>
                </a:lnTo>
                <a:lnTo>
                  <a:pt x="176213" y="744537"/>
                </a:lnTo>
                <a:lnTo>
                  <a:pt x="179388" y="673100"/>
                </a:lnTo>
                <a:lnTo>
                  <a:pt x="176213" y="606425"/>
                </a:lnTo>
                <a:lnTo>
                  <a:pt x="168275" y="546100"/>
                </a:lnTo>
                <a:lnTo>
                  <a:pt x="157163" y="496887"/>
                </a:lnTo>
                <a:lnTo>
                  <a:pt x="142875" y="450850"/>
                </a:lnTo>
                <a:lnTo>
                  <a:pt x="127000" y="409575"/>
                </a:lnTo>
                <a:lnTo>
                  <a:pt x="109538" y="369887"/>
                </a:lnTo>
                <a:lnTo>
                  <a:pt x="92075" y="334962"/>
                </a:lnTo>
                <a:lnTo>
                  <a:pt x="73025" y="296862"/>
                </a:lnTo>
                <a:lnTo>
                  <a:pt x="53975" y="260350"/>
                </a:lnTo>
                <a:lnTo>
                  <a:pt x="38100" y="217487"/>
                </a:lnTo>
                <a:lnTo>
                  <a:pt x="22225" y="174625"/>
                </a:lnTo>
                <a:lnTo>
                  <a:pt x="12700" y="122237"/>
                </a:lnTo>
                <a:lnTo>
                  <a:pt x="4763" y="66675"/>
                </a:lnTo>
                <a:close/>
              </a:path>
            </a:pathLst>
          </a:cu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12" name="Shape 112"/>
        <p:cNvGrpSpPr/>
        <p:nvPr/>
      </p:nvGrpSpPr>
      <p:grpSpPr>
        <a:xfrm>
          <a:off x="0" y="0"/>
          <a:ext cx="0" cy="0"/>
          <a:chOff x="0" y="0"/>
          <a:chExt cx="0" cy="0"/>
        </a:xfrm>
      </p:grpSpPr>
      <p:sp>
        <p:nvSpPr>
          <p:cNvPr id="113" name="Google Shape;113;p2"/>
          <p:cNvSpPr txBox="1"/>
          <p:nvPr>
            <p:ph type="title"/>
          </p:nvPr>
        </p:nvSpPr>
        <p:spPr>
          <a:xfrm>
            <a:off x="938758" y="382385"/>
            <a:ext cx="763374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rPr lang="en-US"/>
              <a:t>MY PUBLIC APOLOGY	</a:t>
            </a:r>
            <a:endParaRPr/>
          </a:p>
        </p:txBody>
      </p:sp>
      <p:pic>
        <p:nvPicPr>
          <p:cNvPr descr="Grinning with tears of joy face outline with solid fill" id="114" name="Google Shape;114;p2"/>
          <p:cNvPicPr preferRelativeResize="0"/>
          <p:nvPr/>
        </p:nvPicPr>
        <p:blipFill rotWithShape="1">
          <a:blip r:embed="rId3">
            <a:alphaModFix/>
          </a:blip>
          <a:srcRect b="0" l="0" r="0" t="0"/>
          <a:stretch/>
        </p:blipFill>
        <p:spPr>
          <a:xfrm>
            <a:off x="868102" y="2286001"/>
            <a:ext cx="2960017" cy="2960017"/>
          </a:xfrm>
          <a:prstGeom prst="rect">
            <a:avLst/>
          </a:prstGeom>
          <a:noFill/>
          <a:ln>
            <a:noFill/>
          </a:ln>
        </p:spPr>
      </p:pic>
      <p:sp>
        <p:nvSpPr>
          <p:cNvPr id="115" name="Google Shape;115;p2"/>
          <p:cNvSpPr txBox="1"/>
          <p:nvPr>
            <p:ph idx="1" type="body"/>
          </p:nvPr>
        </p:nvSpPr>
        <p:spPr>
          <a:xfrm>
            <a:off x="4031853" y="2286001"/>
            <a:ext cx="4540646" cy="3593591"/>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en-US"/>
              <a:t>I am a big fan of memes, so for this…. I sincerely apologize </a:t>
            </a:r>
            <a:endParaRPr/>
          </a:p>
          <a:p>
            <a:pPr indent="-228600" lvl="0" marL="228600" rtl="0" algn="l">
              <a:lnSpc>
                <a:spcPct val="110000"/>
              </a:lnSpc>
              <a:spcBef>
                <a:spcPts val="700"/>
              </a:spcBef>
              <a:spcAft>
                <a:spcPts val="0"/>
              </a:spcAft>
              <a:buSzPts val="2000"/>
              <a:buChar char="•"/>
            </a:pPr>
            <a:r>
              <a:rPr lang="en-US"/>
              <a:t>This PowerPoint will be FILLED with them. </a:t>
            </a:r>
            <a:endParaRPr/>
          </a:p>
          <a:p>
            <a:pPr indent="-228600" lvl="0" marL="228600" rtl="0" algn="l">
              <a:lnSpc>
                <a:spcPct val="110000"/>
              </a:lnSpc>
              <a:spcBef>
                <a:spcPts val="700"/>
              </a:spcBef>
              <a:spcAft>
                <a:spcPts val="0"/>
              </a:spcAft>
              <a:buSzPts val="2000"/>
              <a:buChar char="•"/>
            </a:pPr>
            <a:r>
              <a:rPr lang="en-US"/>
              <a:t>I think I am funny. </a:t>
            </a:r>
            <a:endParaRPr/>
          </a:p>
          <a:p>
            <a:pPr indent="-228600" lvl="1" marL="685800" rtl="0" algn="l">
              <a:lnSpc>
                <a:spcPct val="110000"/>
              </a:lnSpc>
              <a:spcBef>
                <a:spcPts val="700"/>
              </a:spcBef>
              <a:spcAft>
                <a:spcPts val="0"/>
              </a:spcAft>
              <a:buSzPts val="1800"/>
              <a:buChar char="–"/>
            </a:pPr>
            <a:r>
              <a:rPr lang="en-US"/>
              <a:t>Please feel free to pretend I am funny and laugh along with me ☺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20"/>
          <p:cNvSpPr txBox="1"/>
          <p:nvPr/>
        </p:nvSpPr>
        <p:spPr>
          <a:xfrm>
            <a:off x="786384" y="2613818"/>
            <a:ext cx="7772400" cy="107721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9814D"/>
              </a:buClr>
              <a:buSzPts val="3200"/>
              <a:buFont typeface="Calibri"/>
              <a:buNone/>
            </a:pPr>
            <a:r>
              <a:rPr lang="en-US" sz="3200">
                <a:solidFill>
                  <a:srgbClr val="89814D"/>
                </a:solidFill>
                <a:latin typeface="Calibri"/>
                <a:ea typeface="Calibri"/>
                <a:cs typeface="Calibri"/>
                <a:sym typeface="Calibri"/>
              </a:rPr>
              <a:t>Do you engage in any behavior that doesn’t fit in to one of these categories?</a:t>
            </a:r>
            <a:endParaRPr sz="1800">
              <a:solidFill>
                <a:srgbClr val="89814D"/>
              </a:solidFill>
              <a:latin typeface="Gill Sans"/>
              <a:ea typeface="Gill Sans"/>
              <a:cs typeface="Gill Sans"/>
              <a:sym typeface="Gill Sans"/>
            </a:endParaRPr>
          </a:p>
        </p:txBody>
      </p:sp>
      <p:sp>
        <p:nvSpPr>
          <p:cNvPr id="247" name="Google Shape;247;p20"/>
          <p:cNvSpPr/>
          <p:nvPr/>
        </p:nvSpPr>
        <p:spPr>
          <a:xfrm>
            <a:off x="3511552" y="1314437"/>
            <a:ext cx="1930337"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445F51"/>
              </a:buClr>
              <a:buSzPts val="3200"/>
              <a:buFont typeface="Calibri"/>
              <a:buNone/>
            </a:pPr>
            <a:r>
              <a:rPr lang="en-US" sz="3200" u="sng">
                <a:solidFill>
                  <a:srgbClr val="445F51"/>
                </a:solidFill>
                <a:latin typeface="Calibri"/>
                <a:ea typeface="Calibri"/>
                <a:cs typeface="Calibri"/>
                <a:sym typeface="Calibri"/>
              </a:rPr>
              <a:t>Discussion</a:t>
            </a:r>
            <a:endParaRPr sz="1800">
              <a:solidFill>
                <a:srgbClr val="445F51"/>
              </a:solidFill>
              <a:latin typeface="Gill Sans"/>
              <a:ea typeface="Gill Sans"/>
              <a:cs typeface="Gill Sans"/>
              <a:sym typeface="Gill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21"/>
          <p:cNvSpPr txBox="1"/>
          <p:nvPr/>
        </p:nvSpPr>
        <p:spPr>
          <a:xfrm>
            <a:off x="0" y="2464641"/>
            <a:ext cx="9144000" cy="132343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4000">
                <a:solidFill>
                  <a:srgbClr val="445F51"/>
                </a:solidFill>
                <a:latin typeface="Calibri"/>
                <a:ea typeface="Calibri"/>
                <a:cs typeface="Calibri"/>
                <a:sym typeface="Calibri"/>
              </a:rPr>
              <a:t>Identifying the Function of </a:t>
            </a:r>
            <a:endParaRPr/>
          </a:p>
          <a:p>
            <a:pPr indent="0" lvl="0" marL="0" marR="0" rtl="0" algn="ctr">
              <a:spcBef>
                <a:spcPts val="0"/>
              </a:spcBef>
              <a:spcAft>
                <a:spcPts val="0"/>
              </a:spcAft>
              <a:buNone/>
            </a:pPr>
            <a:r>
              <a:rPr lang="en-US" sz="4000">
                <a:solidFill>
                  <a:srgbClr val="445F51"/>
                </a:solidFill>
                <a:latin typeface="Calibri"/>
                <a:ea typeface="Calibri"/>
                <a:cs typeface="Calibri"/>
                <a:sym typeface="Calibri"/>
              </a:rPr>
              <a:t>Problem Behavior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2"/>
          <p:cNvSpPr txBox="1"/>
          <p:nvPr>
            <p:ph type="title"/>
          </p:nvPr>
        </p:nvSpPr>
        <p:spPr>
          <a:xfrm>
            <a:off x="169332" y="75296"/>
            <a:ext cx="8827911" cy="892891"/>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rgbClr val="445F51"/>
              </a:buClr>
              <a:buSzPts val="3200"/>
              <a:buFont typeface="Calibri"/>
              <a:buNone/>
            </a:pPr>
            <a:r>
              <a:rPr lang="en-US" sz="3200">
                <a:solidFill>
                  <a:srgbClr val="445F51"/>
                </a:solidFill>
                <a:latin typeface="Calibri"/>
                <a:ea typeface="Calibri"/>
                <a:cs typeface="Calibri"/>
                <a:sym typeface="Calibri"/>
              </a:rPr>
              <a:t>THE BEHAVIORAL EVENT</a:t>
            </a:r>
            <a:endParaRPr/>
          </a:p>
        </p:txBody>
      </p:sp>
      <p:sp>
        <p:nvSpPr>
          <p:cNvPr id="258" name="Google Shape;258;p22"/>
          <p:cNvSpPr txBox="1"/>
          <p:nvPr/>
        </p:nvSpPr>
        <p:spPr>
          <a:xfrm>
            <a:off x="803794" y="1978472"/>
            <a:ext cx="7558986"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89814D"/>
                </a:solidFill>
                <a:latin typeface="Calibri"/>
                <a:ea typeface="Calibri"/>
                <a:cs typeface="Calibri"/>
                <a:sym typeface="Calibri"/>
              </a:rPr>
              <a:t>To understand behavior, we need to know the whole story (beginning, middle, end)</a:t>
            </a:r>
            <a:endParaRPr/>
          </a:p>
          <a:p>
            <a:pPr indent="0" lvl="0" marL="0" marR="0" rtl="0" algn="l">
              <a:spcBef>
                <a:spcPts val="0"/>
              </a:spcBef>
              <a:spcAft>
                <a:spcPts val="0"/>
              </a:spcAft>
              <a:buNone/>
            </a:pPr>
            <a:r>
              <a:t/>
            </a:r>
            <a:endParaRPr sz="2400">
              <a:solidFill>
                <a:srgbClr val="89814D"/>
              </a:solidFill>
              <a:latin typeface="Calibri"/>
              <a:ea typeface="Calibri"/>
              <a:cs typeface="Calibri"/>
              <a:sym typeface="Calibri"/>
            </a:endParaRPr>
          </a:p>
          <a:p>
            <a:pPr indent="0" lvl="0" marL="0" marR="0" rtl="0" algn="l">
              <a:spcBef>
                <a:spcPts val="0"/>
              </a:spcBef>
              <a:spcAft>
                <a:spcPts val="0"/>
              </a:spcAft>
              <a:buNone/>
            </a:pPr>
            <a:r>
              <a:t/>
            </a:r>
            <a:endParaRPr sz="2400">
              <a:solidFill>
                <a:srgbClr val="89814D"/>
              </a:solidFill>
              <a:latin typeface="Calibri"/>
              <a:ea typeface="Calibri"/>
              <a:cs typeface="Calibri"/>
              <a:sym typeface="Calibri"/>
            </a:endParaRPr>
          </a:p>
          <a:p>
            <a:pPr indent="0" lvl="0" marL="0" marR="0" rtl="0" algn="l">
              <a:spcBef>
                <a:spcPts val="0"/>
              </a:spcBef>
              <a:spcAft>
                <a:spcPts val="0"/>
              </a:spcAft>
              <a:buNone/>
            </a:pPr>
            <a:r>
              <a:rPr lang="en-US" sz="2400">
                <a:solidFill>
                  <a:srgbClr val="89814D"/>
                </a:solidFill>
                <a:latin typeface="Calibri"/>
                <a:ea typeface="Calibri"/>
                <a:cs typeface="Calibri"/>
                <a:sym typeface="Calibri"/>
              </a:rPr>
              <a:t>A description of the </a:t>
            </a:r>
            <a:r>
              <a:rPr b="1" lang="en-US" sz="2400">
                <a:solidFill>
                  <a:srgbClr val="89814D"/>
                </a:solidFill>
                <a:latin typeface="Calibri"/>
                <a:ea typeface="Calibri"/>
                <a:cs typeface="Calibri"/>
                <a:sym typeface="Calibri"/>
              </a:rPr>
              <a:t>behavior</a:t>
            </a:r>
            <a:r>
              <a:rPr lang="en-US" sz="2400">
                <a:solidFill>
                  <a:srgbClr val="89814D"/>
                </a:solidFill>
                <a:latin typeface="Calibri"/>
                <a:ea typeface="Calibri"/>
                <a:cs typeface="Calibri"/>
                <a:sym typeface="Calibri"/>
              </a:rPr>
              <a:t> </a:t>
            </a:r>
            <a:r>
              <a:rPr b="1" lang="en-US" sz="2400">
                <a:solidFill>
                  <a:srgbClr val="89814D"/>
                </a:solidFill>
                <a:latin typeface="Calibri"/>
                <a:ea typeface="Calibri"/>
                <a:cs typeface="Calibri"/>
                <a:sym typeface="Calibri"/>
              </a:rPr>
              <a:t>alone</a:t>
            </a:r>
            <a:r>
              <a:rPr lang="en-US" sz="2400">
                <a:solidFill>
                  <a:srgbClr val="89814D"/>
                </a:solidFill>
                <a:latin typeface="Calibri"/>
                <a:ea typeface="Calibri"/>
                <a:cs typeface="Calibri"/>
                <a:sym typeface="Calibri"/>
              </a:rPr>
              <a:t> is not enough. </a:t>
            </a:r>
            <a:endParaRPr/>
          </a:p>
          <a:p>
            <a:pPr indent="0" lvl="0" marL="0" marR="0" rtl="0" algn="l">
              <a:spcBef>
                <a:spcPts val="0"/>
              </a:spcBef>
              <a:spcAft>
                <a:spcPts val="0"/>
              </a:spcAft>
              <a:buNone/>
            </a:pPr>
            <a:r>
              <a:t/>
            </a:r>
            <a:endParaRPr sz="2400">
              <a:solidFill>
                <a:srgbClr val="89814D"/>
              </a:solidFill>
              <a:latin typeface="Century Gothic"/>
              <a:ea typeface="Century Gothic"/>
              <a:cs typeface="Century Gothic"/>
              <a:sym typeface="Century Gothic"/>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23"/>
          <p:cNvSpPr txBox="1"/>
          <p:nvPr>
            <p:ph type="title"/>
          </p:nvPr>
        </p:nvSpPr>
        <p:spPr>
          <a:xfrm>
            <a:off x="158044" y="327959"/>
            <a:ext cx="8827911" cy="892891"/>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rgbClr val="445F51"/>
              </a:buClr>
              <a:buSzPts val="3200"/>
              <a:buFont typeface="Calibri"/>
              <a:buNone/>
            </a:pPr>
            <a:r>
              <a:rPr lang="en-US" sz="3200">
                <a:solidFill>
                  <a:srgbClr val="445F51"/>
                </a:solidFill>
                <a:latin typeface="Calibri"/>
                <a:ea typeface="Calibri"/>
                <a:cs typeface="Calibri"/>
                <a:sym typeface="Calibri"/>
              </a:rPr>
              <a:t>ABC RECORDING</a:t>
            </a:r>
            <a:endParaRPr/>
          </a:p>
        </p:txBody>
      </p:sp>
      <p:sp>
        <p:nvSpPr>
          <p:cNvPr id="264" name="Google Shape;264;p23"/>
          <p:cNvSpPr txBox="1"/>
          <p:nvPr/>
        </p:nvSpPr>
        <p:spPr>
          <a:xfrm>
            <a:off x="792507" y="2300756"/>
            <a:ext cx="7558986"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89814D"/>
                </a:solidFill>
                <a:latin typeface="Calibri"/>
                <a:ea typeface="Calibri"/>
                <a:cs typeface="Calibri"/>
                <a:sym typeface="Calibri"/>
              </a:rPr>
              <a:t>ABC data helps identify</a:t>
            </a:r>
            <a:endParaRPr/>
          </a:p>
          <a:p>
            <a:pPr indent="-457200" lvl="0" marL="457200" marR="0" rtl="0" algn="l">
              <a:spcBef>
                <a:spcPts val="0"/>
              </a:spcBef>
              <a:spcAft>
                <a:spcPts val="0"/>
              </a:spcAft>
              <a:buClr>
                <a:srgbClr val="89814D"/>
              </a:buClr>
              <a:buSzPts val="2400"/>
              <a:buFont typeface="Calibri"/>
              <a:buAutoNum type="arabicPeriod"/>
            </a:pPr>
            <a:r>
              <a:rPr lang="en-US" sz="2400">
                <a:solidFill>
                  <a:srgbClr val="89814D"/>
                </a:solidFill>
                <a:latin typeface="Calibri"/>
                <a:ea typeface="Calibri"/>
                <a:cs typeface="Calibri"/>
                <a:sym typeface="Calibri"/>
              </a:rPr>
              <a:t>The events or conditions that make the target behavior more likely to be exhibited </a:t>
            </a:r>
            <a:endParaRPr/>
          </a:p>
          <a:p>
            <a:pPr indent="-457200" lvl="0" marL="457200" marR="0" rtl="0" algn="l">
              <a:spcBef>
                <a:spcPts val="0"/>
              </a:spcBef>
              <a:spcAft>
                <a:spcPts val="0"/>
              </a:spcAft>
              <a:buClr>
                <a:srgbClr val="89814D"/>
              </a:buClr>
              <a:buSzPts val="2400"/>
              <a:buFont typeface="Calibri"/>
              <a:buAutoNum type="arabicPeriod"/>
            </a:pPr>
            <a:r>
              <a:rPr lang="en-US" sz="2400">
                <a:solidFill>
                  <a:srgbClr val="89814D"/>
                </a:solidFill>
                <a:latin typeface="Calibri"/>
                <a:ea typeface="Calibri"/>
                <a:cs typeface="Calibri"/>
                <a:sym typeface="Calibri"/>
              </a:rPr>
              <a:t>The events that precede or “trigger” the target behavior.</a:t>
            </a:r>
            <a:endParaRPr/>
          </a:p>
          <a:p>
            <a:pPr indent="-457200" lvl="0" marL="457200" marR="0" rtl="0" algn="l">
              <a:spcBef>
                <a:spcPts val="0"/>
              </a:spcBef>
              <a:spcAft>
                <a:spcPts val="0"/>
              </a:spcAft>
              <a:buClr>
                <a:srgbClr val="89814D"/>
              </a:buClr>
              <a:buSzPts val="2400"/>
              <a:buFont typeface="Calibri"/>
              <a:buAutoNum type="arabicPeriod"/>
            </a:pPr>
            <a:r>
              <a:rPr lang="en-US" sz="2400">
                <a:solidFill>
                  <a:srgbClr val="89814D"/>
                </a:solidFill>
                <a:latin typeface="Calibri"/>
                <a:ea typeface="Calibri"/>
                <a:cs typeface="Calibri"/>
                <a:sym typeface="Calibri"/>
              </a:rPr>
              <a:t>The consequences that maintain the behavior (the purpose of the behavior; the FUNCTION).</a:t>
            </a:r>
            <a:endParaRPr/>
          </a:p>
          <a:p>
            <a:pPr indent="0" lvl="0" marL="0" marR="0" rtl="0" algn="l">
              <a:spcBef>
                <a:spcPts val="0"/>
              </a:spcBef>
              <a:spcAft>
                <a:spcPts val="0"/>
              </a:spcAft>
              <a:buNone/>
            </a:pPr>
            <a:r>
              <a:t/>
            </a:r>
            <a:endParaRPr sz="2400">
              <a:solidFill>
                <a:srgbClr val="89814D"/>
              </a:solidFill>
              <a:latin typeface="Century Gothic"/>
              <a:ea typeface="Century Gothic"/>
              <a:cs typeface="Century Gothic"/>
              <a:sym typeface="Century Gothic"/>
            </a:endParaRPr>
          </a:p>
        </p:txBody>
      </p:sp>
      <p:sp>
        <p:nvSpPr>
          <p:cNvPr id="265" name="Google Shape;265;p23"/>
          <p:cNvSpPr txBox="1"/>
          <p:nvPr/>
        </p:nvSpPr>
        <p:spPr>
          <a:xfrm>
            <a:off x="1155032" y="1576137"/>
            <a:ext cx="7014410"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400">
                <a:solidFill>
                  <a:srgbClr val="739A28"/>
                </a:solidFill>
                <a:latin typeface="Calibri"/>
                <a:ea typeface="Calibri"/>
                <a:cs typeface="Calibri"/>
                <a:sym typeface="Calibri"/>
              </a:rPr>
              <a:t>ANTECEDENT (A) - BEHAVIOR (B) - CONSEQUENCE (C)</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24"/>
          <p:cNvSpPr txBox="1"/>
          <p:nvPr>
            <p:ph type="title"/>
          </p:nvPr>
        </p:nvSpPr>
        <p:spPr>
          <a:xfrm>
            <a:off x="169332" y="75296"/>
            <a:ext cx="8827911" cy="892891"/>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rgbClr val="445F51"/>
              </a:buClr>
              <a:buSzPts val="3200"/>
              <a:buFont typeface="Calibri"/>
              <a:buNone/>
            </a:pPr>
            <a:r>
              <a:rPr lang="en-US" sz="3200">
                <a:solidFill>
                  <a:srgbClr val="445F51"/>
                </a:solidFill>
                <a:latin typeface="Calibri"/>
                <a:ea typeface="Calibri"/>
                <a:cs typeface="Calibri"/>
                <a:sym typeface="Calibri"/>
              </a:rPr>
              <a:t>ABC ANALYSIS</a:t>
            </a:r>
            <a:endParaRPr/>
          </a:p>
        </p:txBody>
      </p:sp>
      <p:sp>
        <p:nvSpPr>
          <p:cNvPr id="271" name="Google Shape;271;p24"/>
          <p:cNvSpPr txBox="1"/>
          <p:nvPr/>
        </p:nvSpPr>
        <p:spPr>
          <a:xfrm>
            <a:off x="803794" y="1978472"/>
            <a:ext cx="7558986" cy="2677656"/>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rgbClr val="89814D"/>
              </a:buClr>
              <a:buSzPts val="2400"/>
              <a:buFont typeface="Calibri"/>
              <a:buAutoNum type="arabicPeriod"/>
            </a:pPr>
            <a:r>
              <a:rPr lang="en-US" sz="2400">
                <a:solidFill>
                  <a:srgbClr val="89814D"/>
                </a:solidFill>
                <a:latin typeface="Calibri"/>
                <a:ea typeface="Calibri"/>
                <a:cs typeface="Calibri"/>
                <a:sym typeface="Calibri"/>
              </a:rPr>
              <a:t>Identify the behavior (must be observable and measurable)</a:t>
            </a:r>
            <a:endParaRPr/>
          </a:p>
          <a:p>
            <a:pPr indent="-457200" lvl="0" marL="457200" marR="0" rtl="0" algn="l">
              <a:spcBef>
                <a:spcPts val="0"/>
              </a:spcBef>
              <a:spcAft>
                <a:spcPts val="0"/>
              </a:spcAft>
              <a:buClr>
                <a:srgbClr val="89814D"/>
              </a:buClr>
              <a:buSzPts val="2400"/>
              <a:buFont typeface="Calibri"/>
              <a:buAutoNum type="arabicPeriod"/>
            </a:pPr>
            <a:r>
              <a:rPr lang="en-US" sz="2400">
                <a:solidFill>
                  <a:srgbClr val="89814D"/>
                </a:solidFill>
                <a:latin typeface="Calibri"/>
                <a:ea typeface="Calibri"/>
                <a:cs typeface="Calibri"/>
                <a:sym typeface="Calibri"/>
              </a:rPr>
              <a:t>Identify the antecedent (what happens directly before the behavior)</a:t>
            </a:r>
            <a:endParaRPr/>
          </a:p>
          <a:p>
            <a:pPr indent="-457200" lvl="0" marL="457200" marR="0" rtl="0" algn="l">
              <a:spcBef>
                <a:spcPts val="0"/>
              </a:spcBef>
              <a:spcAft>
                <a:spcPts val="0"/>
              </a:spcAft>
              <a:buClr>
                <a:srgbClr val="89814D"/>
              </a:buClr>
              <a:buSzPts val="2400"/>
              <a:buFont typeface="Calibri"/>
              <a:buAutoNum type="arabicPeriod"/>
            </a:pPr>
            <a:r>
              <a:rPr lang="en-US" sz="2400">
                <a:solidFill>
                  <a:srgbClr val="89814D"/>
                </a:solidFill>
                <a:latin typeface="Calibri"/>
                <a:ea typeface="Calibri"/>
                <a:cs typeface="Calibri"/>
                <a:sym typeface="Calibri"/>
              </a:rPr>
              <a:t>Identify the consequence (what happens directly after the behavior)</a:t>
            </a:r>
            <a:endParaRPr/>
          </a:p>
          <a:p>
            <a:pPr indent="0" lvl="0" marL="0" marR="0" rtl="0" algn="l">
              <a:spcBef>
                <a:spcPts val="0"/>
              </a:spcBef>
              <a:spcAft>
                <a:spcPts val="0"/>
              </a:spcAft>
              <a:buNone/>
            </a:pPr>
            <a:r>
              <a:t/>
            </a:r>
            <a:endParaRPr sz="2400">
              <a:solidFill>
                <a:srgbClr val="89814D"/>
              </a:solidFill>
              <a:latin typeface="Century Gothic"/>
              <a:ea typeface="Century Gothic"/>
              <a:cs typeface="Century Gothic"/>
              <a:sym typeface="Century Gothic"/>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1">
                                            <p:txEl>
                                              <p:pRg end="0" st="0"/>
                                            </p:txEl>
                                          </p:spTgt>
                                        </p:tgtEl>
                                        <p:attrNameLst>
                                          <p:attrName>style.visibility</p:attrName>
                                        </p:attrNameLst>
                                      </p:cBhvr>
                                      <p:to>
                                        <p:strVal val="visible"/>
                                      </p:to>
                                    </p:set>
                                    <p:anim calcmode="lin" valueType="num">
                                      <p:cBhvr additive="base">
                                        <p:cTn dur="500"/>
                                        <p:tgtEl>
                                          <p:spTgt spid="271">
                                            <p:txEl>
                                              <p:pRg end="0" st="0"/>
                                            </p:txEl>
                                          </p:spTgt>
                                        </p:tgtEl>
                                        <p:attrNameLst>
                                          <p:attrName>ppt_w</p:attrName>
                                        </p:attrNameLst>
                                      </p:cBhvr>
                                      <p:tavLst>
                                        <p:tav fmla="" tm="0">
                                          <p:val>
                                            <p:strVal val="0"/>
                                          </p:val>
                                        </p:tav>
                                        <p:tav fmla="" tm="100000">
                                          <p:val>
                                            <p:strVal val="#ppt_w"/>
                                          </p:val>
                                        </p:tav>
                                      </p:tavLst>
                                    </p:anim>
                                    <p:anim calcmode="lin" valueType="num">
                                      <p:cBhvr additive="base">
                                        <p:cTn dur="500"/>
                                        <p:tgtEl>
                                          <p:spTgt spid="271">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1">
                                            <p:txEl>
                                              <p:pRg end="1" st="1"/>
                                            </p:txEl>
                                          </p:spTgt>
                                        </p:tgtEl>
                                        <p:attrNameLst>
                                          <p:attrName>style.visibility</p:attrName>
                                        </p:attrNameLst>
                                      </p:cBhvr>
                                      <p:to>
                                        <p:strVal val="visible"/>
                                      </p:to>
                                    </p:set>
                                    <p:anim calcmode="lin" valueType="num">
                                      <p:cBhvr additive="base">
                                        <p:cTn dur="500"/>
                                        <p:tgtEl>
                                          <p:spTgt spid="271">
                                            <p:txEl>
                                              <p:pRg end="1" st="1"/>
                                            </p:txEl>
                                          </p:spTgt>
                                        </p:tgtEl>
                                        <p:attrNameLst>
                                          <p:attrName>ppt_w</p:attrName>
                                        </p:attrNameLst>
                                      </p:cBhvr>
                                      <p:tavLst>
                                        <p:tav fmla="" tm="0">
                                          <p:val>
                                            <p:strVal val="0"/>
                                          </p:val>
                                        </p:tav>
                                        <p:tav fmla="" tm="100000">
                                          <p:val>
                                            <p:strVal val="#ppt_w"/>
                                          </p:val>
                                        </p:tav>
                                      </p:tavLst>
                                    </p:anim>
                                    <p:anim calcmode="lin" valueType="num">
                                      <p:cBhvr additive="base">
                                        <p:cTn dur="500"/>
                                        <p:tgtEl>
                                          <p:spTgt spid="271">
                                            <p:txEl>
                                              <p:pRg end="1" st="1"/>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1">
                                            <p:txEl>
                                              <p:pRg end="2" st="2"/>
                                            </p:txEl>
                                          </p:spTgt>
                                        </p:tgtEl>
                                        <p:attrNameLst>
                                          <p:attrName>style.visibility</p:attrName>
                                        </p:attrNameLst>
                                      </p:cBhvr>
                                      <p:to>
                                        <p:strVal val="visible"/>
                                      </p:to>
                                    </p:set>
                                    <p:anim calcmode="lin" valueType="num">
                                      <p:cBhvr additive="base">
                                        <p:cTn dur="500"/>
                                        <p:tgtEl>
                                          <p:spTgt spid="271">
                                            <p:txEl>
                                              <p:pRg end="2" st="2"/>
                                            </p:txEl>
                                          </p:spTgt>
                                        </p:tgtEl>
                                        <p:attrNameLst>
                                          <p:attrName>ppt_w</p:attrName>
                                        </p:attrNameLst>
                                      </p:cBhvr>
                                      <p:tavLst>
                                        <p:tav fmla="" tm="0">
                                          <p:val>
                                            <p:strVal val="0"/>
                                          </p:val>
                                        </p:tav>
                                        <p:tav fmla="" tm="100000">
                                          <p:val>
                                            <p:strVal val="#ppt_w"/>
                                          </p:val>
                                        </p:tav>
                                      </p:tavLst>
                                    </p:anim>
                                    <p:anim calcmode="lin" valueType="num">
                                      <p:cBhvr additive="base">
                                        <p:cTn dur="500"/>
                                        <p:tgtEl>
                                          <p:spTgt spid="271">
                                            <p:txEl>
                                              <p:pRg end="2" st="2"/>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71">
                                            <p:txEl>
                                              <p:pRg end="3" st="3"/>
                                            </p:txEl>
                                          </p:spTgt>
                                        </p:tgtEl>
                                        <p:attrNameLst>
                                          <p:attrName>style.visibility</p:attrName>
                                        </p:attrNameLst>
                                      </p:cBhvr>
                                      <p:to>
                                        <p:strVal val="visible"/>
                                      </p:to>
                                    </p:set>
                                    <p:anim calcmode="lin" valueType="num">
                                      <p:cBhvr additive="base">
                                        <p:cTn dur="500"/>
                                        <p:tgtEl>
                                          <p:spTgt spid="271">
                                            <p:txEl>
                                              <p:pRg end="3" st="3"/>
                                            </p:txEl>
                                          </p:spTgt>
                                        </p:tgtEl>
                                        <p:attrNameLst>
                                          <p:attrName>ppt_w</p:attrName>
                                        </p:attrNameLst>
                                      </p:cBhvr>
                                      <p:tavLst>
                                        <p:tav fmla="" tm="0">
                                          <p:val>
                                            <p:strVal val="0"/>
                                          </p:val>
                                        </p:tav>
                                        <p:tav fmla="" tm="100000">
                                          <p:val>
                                            <p:strVal val="#ppt_w"/>
                                          </p:val>
                                        </p:tav>
                                      </p:tavLst>
                                    </p:anim>
                                    <p:anim calcmode="lin" valueType="num">
                                      <p:cBhvr additive="base">
                                        <p:cTn dur="500"/>
                                        <p:tgtEl>
                                          <p:spTgt spid="271">
                                            <p:txEl>
                                              <p:pRg end="3" st="3"/>
                                            </p:txEl>
                                          </p:spTgt>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25"/>
          <p:cNvSpPr txBox="1"/>
          <p:nvPr/>
        </p:nvSpPr>
        <p:spPr>
          <a:xfrm>
            <a:off x="890337" y="1479626"/>
            <a:ext cx="768845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89814D"/>
                </a:solidFill>
                <a:latin typeface="Calibri"/>
                <a:ea typeface="Calibri"/>
                <a:cs typeface="Calibri"/>
                <a:sym typeface="Calibri"/>
              </a:rPr>
              <a:t>Maria is at the table with a classmate and her teacher. Her teacher is talking to her classmate about her her upcoming birthday party. Maria begins to yell, bang on the table, and throw her materials. Her teacher sits down with Maria, holds her hands, and offers reassurance</a:t>
            </a:r>
            <a:r>
              <a:rPr lang="en-US" sz="1800">
                <a:solidFill>
                  <a:srgbClr val="89814D"/>
                </a:solidFill>
                <a:latin typeface="Century Gothic"/>
                <a:ea typeface="Century Gothic"/>
                <a:cs typeface="Century Gothic"/>
                <a:sym typeface="Century Gothic"/>
              </a:rPr>
              <a:t>.</a:t>
            </a:r>
            <a:endParaRPr/>
          </a:p>
        </p:txBody>
      </p:sp>
      <p:graphicFrame>
        <p:nvGraphicFramePr>
          <p:cNvPr id="277" name="Google Shape;277;p25"/>
          <p:cNvGraphicFramePr/>
          <p:nvPr/>
        </p:nvGraphicFramePr>
        <p:xfrm>
          <a:off x="1082842" y="3220033"/>
          <a:ext cx="3000000" cy="3000000"/>
        </p:xfrm>
        <a:graphic>
          <a:graphicData uri="http://schemas.openxmlformats.org/drawingml/2006/table">
            <a:tbl>
              <a:tblPr bandRow="1" firstRow="1">
                <a:noFill/>
                <a:tableStyleId>{98DB3992-71DA-4926-BC2B-A62BB5590B6C}</a:tableStyleId>
              </a:tblPr>
              <a:tblGrid>
                <a:gridCol w="2498650"/>
                <a:gridCol w="2498650"/>
                <a:gridCol w="2498650"/>
              </a:tblGrid>
              <a:tr h="370850">
                <a:tc>
                  <a:txBody>
                    <a:bodyPr/>
                    <a:lstStyle/>
                    <a:p>
                      <a:pPr indent="0" lvl="0" marL="0" marR="0" rtl="0" algn="ctr">
                        <a:spcBef>
                          <a:spcPts val="0"/>
                        </a:spcBef>
                        <a:spcAft>
                          <a:spcPts val="0"/>
                        </a:spcAft>
                        <a:buNone/>
                      </a:pPr>
                      <a:r>
                        <a:rPr b="0" i="0" lang="en-US" sz="1350" u="none" cap="none" strike="noStrike">
                          <a:latin typeface="Calibri"/>
                          <a:ea typeface="Calibri"/>
                          <a:cs typeface="Calibri"/>
                          <a:sym typeface="Calibri"/>
                        </a:rPr>
                        <a:t>Antecedent</a:t>
                      </a:r>
                      <a:endParaRPr/>
                    </a:p>
                  </a:txBody>
                  <a:tcPr marT="45725" marB="45725" marR="91450" marL="91450">
                    <a:solidFill>
                      <a:srgbClr val="739A28"/>
                    </a:solidFill>
                  </a:tcPr>
                </a:tc>
                <a:tc>
                  <a:txBody>
                    <a:bodyPr/>
                    <a:lstStyle/>
                    <a:p>
                      <a:pPr indent="0" lvl="0" marL="0" marR="0" rtl="0" algn="ctr">
                        <a:spcBef>
                          <a:spcPts val="0"/>
                        </a:spcBef>
                        <a:spcAft>
                          <a:spcPts val="0"/>
                        </a:spcAft>
                        <a:buNone/>
                      </a:pPr>
                      <a:r>
                        <a:rPr b="0" i="0" lang="en-US" sz="1350" u="none" cap="none" strike="noStrike">
                          <a:latin typeface="Calibri"/>
                          <a:ea typeface="Calibri"/>
                          <a:cs typeface="Calibri"/>
                          <a:sym typeface="Calibri"/>
                        </a:rPr>
                        <a:t>Behavior </a:t>
                      </a:r>
                      <a:endParaRPr/>
                    </a:p>
                  </a:txBody>
                  <a:tcPr marT="45725" marB="45725" marR="91450" marL="91450">
                    <a:solidFill>
                      <a:srgbClr val="739A28"/>
                    </a:solidFill>
                  </a:tcPr>
                </a:tc>
                <a:tc>
                  <a:txBody>
                    <a:bodyPr/>
                    <a:lstStyle/>
                    <a:p>
                      <a:pPr indent="0" lvl="0" marL="0" marR="0" rtl="0" algn="ctr">
                        <a:spcBef>
                          <a:spcPts val="0"/>
                        </a:spcBef>
                        <a:spcAft>
                          <a:spcPts val="0"/>
                        </a:spcAft>
                        <a:buNone/>
                      </a:pPr>
                      <a:r>
                        <a:rPr b="0" i="0" lang="en-US" sz="1350" u="none" cap="none" strike="noStrike">
                          <a:latin typeface="Calibri"/>
                          <a:ea typeface="Calibri"/>
                          <a:cs typeface="Calibri"/>
                          <a:sym typeface="Calibri"/>
                        </a:rPr>
                        <a:t>Consequence</a:t>
                      </a:r>
                      <a:endParaRPr/>
                    </a:p>
                  </a:txBody>
                  <a:tcPr marT="45725" marB="45725" marR="91450" marL="91450">
                    <a:solidFill>
                      <a:srgbClr val="739A28"/>
                    </a:solidFill>
                  </a:tcPr>
                </a:tc>
              </a:tr>
              <a:tr h="305375">
                <a:tc>
                  <a:txBody>
                    <a:bodyPr/>
                    <a:lstStyle/>
                    <a:p>
                      <a:pPr indent="0" lvl="0" marL="0" marR="0" rtl="0" algn="l">
                        <a:spcBef>
                          <a:spcPts val="0"/>
                        </a:spcBef>
                        <a:spcAft>
                          <a:spcPts val="0"/>
                        </a:spcAft>
                        <a:buNone/>
                      </a:pPr>
                      <a:r>
                        <a:rPr b="0" i="0" lang="en-US" sz="1350" u="none" cap="none" strike="noStrike">
                          <a:latin typeface="Calibri"/>
                          <a:ea typeface="Calibri"/>
                          <a:cs typeface="Calibri"/>
                          <a:sym typeface="Calibri"/>
                        </a:rPr>
                        <a:t>Teacher is talking to a classmate</a:t>
                      </a:r>
                      <a:endParaRPr/>
                    </a:p>
                  </a:txBody>
                  <a:tcPr marT="45725" marB="45725" marR="91450" marL="91450">
                    <a:solidFill>
                      <a:srgbClr val="D5EAAE"/>
                    </a:solidFill>
                  </a:tcPr>
                </a:tc>
                <a:tc>
                  <a:txBody>
                    <a:bodyPr/>
                    <a:lstStyle/>
                    <a:p>
                      <a:pPr indent="0" lvl="0" marL="0" marR="0" rtl="0" algn="l">
                        <a:spcBef>
                          <a:spcPts val="0"/>
                        </a:spcBef>
                        <a:spcAft>
                          <a:spcPts val="0"/>
                        </a:spcAft>
                        <a:buNone/>
                      </a:pPr>
                      <a:r>
                        <a:rPr b="0" i="0" lang="en-US" sz="1350">
                          <a:latin typeface="Calibri"/>
                          <a:ea typeface="Calibri"/>
                          <a:cs typeface="Calibri"/>
                          <a:sym typeface="Calibri"/>
                        </a:rPr>
                        <a:t>Maria yells, hits table, throws materials</a:t>
                      </a:r>
                      <a:endParaRPr/>
                    </a:p>
                  </a:txBody>
                  <a:tcPr marT="45725" marB="45725" marR="91450" marL="91450">
                    <a:solidFill>
                      <a:srgbClr val="D5EAAE"/>
                    </a:solidFill>
                  </a:tcPr>
                </a:tc>
                <a:tc>
                  <a:txBody>
                    <a:bodyPr/>
                    <a:lstStyle/>
                    <a:p>
                      <a:pPr indent="0" lvl="0" marL="0" marR="0" rtl="0" algn="l">
                        <a:spcBef>
                          <a:spcPts val="0"/>
                        </a:spcBef>
                        <a:spcAft>
                          <a:spcPts val="0"/>
                        </a:spcAft>
                        <a:buNone/>
                      </a:pPr>
                      <a:r>
                        <a:rPr b="0" i="0" lang="en-US" sz="1350">
                          <a:latin typeface="Calibri"/>
                          <a:ea typeface="Calibri"/>
                          <a:cs typeface="Calibri"/>
                          <a:sym typeface="Calibri"/>
                        </a:rPr>
                        <a:t>Teacher sits with her and talks to her</a:t>
                      </a:r>
                      <a:endParaRPr/>
                    </a:p>
                  </a:txBody>
                  <a:tcPr marT="45725" marB="45725" marR="91450" marL="91450">
                    <a:solidFill>
                      <a:srgbClr val="D5EAAE"/>
                    </a:solidFill>
                  </a:tcPr>
                </a:tc>
              </a:tr>
            </a:tbl>
          </a:graphicData>
        </a:graphic>
      </p:graphicFrame>
      <p:sp>
        <p:nvSpPr>
          <p:cNvPr id="278" name="Google Shape;278;p25"/>
          <p:cNvSpPr txBox="1"/>
          <p:nvPr/>
        </p:nvSpPr>
        <p:spPr>
          <a:xfrm>
            <a:off x="1082842" y="4633871"/>
            <a:ext cx="5198346"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89814D"/>
                </a:solidFill>
                <a:latin typeface="Calibri"/>
                <a:ea typeface="Calibri"/>
                <a:cs typeface="Calibri"/>
                <a:sym typeface="Calibri"/>
              </a:rPr>
              <a:t>What function would a pattern of behavior like this suggest?</a:t>
            </a:r>
            <a:endParaRPr/>
          </a:p>
        </p:txBody>
      </p:sp>
      <p:sp>
        <p:nvSpPr>
          <p:cNvPr id="279" name="Google Shape;279;p25"/>
          <p:cNvSpPr txBox="1"/>
          <p:nvPr>
            <p:ph type="title"/>
          </p:nvPr>
        </p:nvSpPr>
        <p:spPr>
          <a:xfrm>
            <a:off x="755129" y="193482"/>
            <a:ext cx="763374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rPr lang="en-US"/>
              <a:t>PRACTICE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500"/>
                                        <p:tgtEl>
                                          <p:spTgt spid="2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7"/>
                                        </p:tgtEl>
                                        <p:attrNameLst>
                                          <p:attrName>style.visibility</p:attrName>
                                        </p:attrNameLst>
                                      </p:cBhvr>
                                      <p:to>
                                        <p:strVal val="visible"/>
                                      </p:to>
                                    </p:set>
                                    <p:animEffect filter="fade" transition="in">
                                      <p:cBhvr>
                                        <p:cTn dur="2000"/>
                                        <p:tgtEl>
                                          <p:spTgt spid="2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6"/>
          <p:cNvSpPr txBox="1"/>
          <p:nvPr/>
        </p:nvSpPr>
        <p:spPr>
          <a:xfrm>
            <a:off x="896762" y="1555764"/>
            <a:ext cx="7992694"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89814D"/>
                </a:solidFill>
                <a:latin typeface="Calibri"/>
                <a:ea typeface="Calibri"/>
                <a:cs typeface="Calibri"/>
                <a:sym typeface="Calibri"/>
              </a:rPr>
              <a:t>When Joey is given a math assignment, he gets out of his desk, runs around the room and knocks classmates books and papers on the floor.  An administrator is called to remove him from the classroom.</a:t>
            </a:r>
            <a:endParaRPr/>
          </a:p>
        </p:txBody>
      </p:sp>
      <p:sp>
        <p:nvSpPr>
          <p:cNvPr id="285" name="Google Shape;285;p26"/>
          <p:cNvSpPr txBox="1"/>
          <p:nvPr/>
        </p:nvSpPr>
        <p:spPr>
          <a:xfrm>
            <a:off x="1035421" y="4735793"/>
            <a:ext cx="5198346"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89814D"/>
                </a:solidFill>
                <a:latin typeface="Calibri"/>
                <a:ea typeface="Calibri"/>
                <a:cs typeface="Calibri"/>
                <a:sym typeface="Calibri"/>
              </a:rPr>
              <a:t>What function would a pattern of behavior like this suggest?</a:t>
            </a:r>
            <a:endParaRPr/>
          </a:p>
        </p:txBody>
      </p:sp>
      <p:graphicFrame>
        <p:nvGraphicFramePr>
          <p:cNvPr id="286" name="Google Shape;286;p26"/>
          <p:cNvGraphicFramePr/>
          <p:nvPr/>
        </p:nvGraphicFramePr>
        <p:xfrm>
          <a:off x="770020" y="2837336"/>
          <a:ext cx="3000000" cy="3000000"/>
        </p:xfrm>
        <a:graphic>
          <a:graphicData uri="http://schemas.openxmlformats.org/drawingml/2006/table">
            <a:tbl>
              <a:tblPr bandRow="1" firstRow="1">
                <a:noFill/>
                <a:tableStyleId>{98DB3992-71DA-4926-BC2B-A62BB5590B6C}</a:tableStyleId>
              </a:tblPr>
              <a:tblGrid>
                <a:gridCol w="2590700"/>
                <a:gridCol w="2590700"/>
                <a:gridCol w="2590700"/>
              </a:tblGrid>
              <a:tr h="308900">
                <a:tc>
                  <a:txBody>
                    <a:bodyPr/>
                    <a:lstStyle/>
                    <a:p>
                      <a:pPr indent="0" lvl="0" marL="0" marR="0" rtl="0" algn="ctr">
                        <a:spcBef>
                          <a:spcPts val="0"/>
                        </a:spcBef>
                        <a:spcAft>
                          <a:spcPts val="0"/>
                        </a:spcAft>
                        <a:buNone/>
                      </a:pPr>
                      <a:r>
                        <a:rPr b="0" i="0" lang="en-US" sz="1350">
                          <a:latin typeface="Calibri"/>
                          <a:ea typeface="Calibri"/>
                          <a:cs typeface="Calibri"/>
                          <a:sym typeface="Calibri"/>
                        </a:rPr>
                        <a:t>Antecedent</a:t>
                      </a:r>
                      <a:endParaRPr/>
                    </a:p>
                  </a:txBody>
                  <a:tcPr marT="45725" marB="45725" marR="91450" marL="91450">
                    <a:solidFill>
                      <a:srgbClr val="739A28"/>
                    </a:solidFill>
                  </a:tcPr>
                </a:tc>
                <a:tc>
                  <a:txBody>
                    <a:bodyPr/>
                    <a:lstStyle/>
                    <a:p>
                      <a:pPr indent="0" lvl="0" marL="0" marR="0" rtl="0" algn="ctr">
                        <a:spcBef>
                          <a:spcPts val="0"/>
                        </a:spcBef>
                        <a:spcAft>
                          <a:spcPts val="0"/>
                        </a:spcAft>
                        <a:buNone/>
                      </a:pPr>
                      <a:r>
                        <a:rPr b="0" i="0" lang="en-US" sz="1350">
                          <a:latin typeface="Calibri"/>
                          <a:ea typeface="Calibri"/>
                          <a:cs typeface="Calibri"/>
                          <a:sym typeface="Calibri"/>
                        </a:rPr>
                        <a:t>Behavior </a:t>
                      </a:r>
                      <a:endParaRPr/>
                    </a:p>
                  </a:txBody>
                  <a:tcPr marT="45725" marB="45725" marR="91450" marL="91450">
                    <a:solidFill>
                      <a:srgbClr val="739A28"/>
                    </a:solidFill>
                  </a:tcPr>
                </a:tc>
                <a:tc>
                  <a:txBody>
                    <a:bodyPr/>
                    <a:lstStyle/>
                    <a:p>
                      <a:pPr indent="0" lvl="0" marL="0" marR="0" rtl="0" algn="ctr">
                        <a:spcBef>
                          <a:spcPts val="0"/>
                        </a:spcBef>
                        <a:spcAft>
                          <a:spcPts val="0"/>
                        </a:spcAft>
                        <a:buNone/>
                      </a:pPr>
                      <a:r>
                        <a:rPr b="0" i="0" lang="en-US" sz="1350">
                          <a:latin typeface="Calibri"/>
                          <a:ea typeface="Calibri"/>
                          <a:cs typeface="Calibri"/>
                          <a:sym typeface="Calibri"/>
                        </a:rPr>
                        <a:t>Consequence</a:t>
                      </a:r>
                      <a:endParaRPr/>
                    </a:p>
                  </a:txBody>
                  <a:tcPr marT="45725" marB="45725" marR="91450" marL="91450">
                    <a:solidFill>
                      <a:srgbClr val="739A28"/>
                    </a:solidFill>
                  </a:tcPr>
                </a:tc>
              </a:tr>
              <a:tr h="305375">
                <a:tc>
                  <a:txBody>
                    <a:bodyPr/>
                    <a:lstStyle/>
                    <a:p>
                      <a:pPr indent="0" lvl="0" marL="0" marR="0" rtl="0" algn="l">
                        <a:spcBef>
                          <a:spcPts val="0"/>
                        </a:spcBef>
                        <a:spcAft>
                          <a:spcPts val="0"/>
                        </a:spcAft>
                        <a:buNone/>
                      </a:pPr>
                      <a:r>
                        <a:rPr b="0" i="0" lang="en-US" sz="1350">
                          <a:latin typeface="Calibri"/>
                          <a:ea typeface="Calibri"/>
                          <a:cs typeface="Calibri"/>
                          <a:sym typeface="Calibri"/>
                        </a:rPr>
                        <a:t>Given a math assignment</a:t>
                      </a:r>
                      <a:endParaRPr/>
                    </a:p>
                  </a:txBody>
                  <a:tcPr marT="45725" marB="45725" marR="91450" marL="91450">
                    <a:solidFill>
                      <a:srgbClr val="D5EAAE"/>
                    </a:solidFill>
                  </a:tcPr>
                </a:tc>
                <a:tc>
                  <a:txBody>
                    <a:bodyPr/>
                    <a:lstStyle/>
                    <a:p>
                      <a:pPr indent="0" lvl="0" marL="0" marR="0" rtl="0" algn="l">
                        <a:spcBef>
                          <a:spcPts val="0"/>
                        </a:spcBef>
                        <a:spcAft>
                          <a:spcPts val="0"/>
                        </a:spcAft>
                        <a:buNone/>
                      </a:pPr>
                      <a:r>
                        <a:rPr b="0" i="0" lang="en-US" sz="1350">
                          <a:latin typeface="Calibri"/>
                          <a:ea typeface="Calibri"/>
                          <a:cs typeface="Calibri"/>
                          <a:sym typeface="Calibri"/>
                        </a:rPr>
                        <a:t>Joey gets up, walks around class throws materials</a:t>
                      </a:r>
                      <a:endParaRPr/>
                    </a:p>
                  </a:txBody>
                  <a:tcPr marT="45725" marB="45725" marR="91450" marL="91450">
                    <a:solidFill>
                      <a:srgbClr val="D5EAAE"/>
                    </a:solidFill>
                  </a:tcPr>
                </a:tc>
                <a:tc>
                  <a:txBody>
                    <a:bodyPr/>
                    <a:lstStyle/>
                    <a:p>
                      <a:pPr indent="0" lvl="0" marL="0" marR="0" rtl="0" algn="l">
                        <a:spcBef>
                          <a:spcPts val="0"/>
                        </a:spcBef>
                        <a:spcAft>
                          <a:spcPts val="0"/>
                        </a:spcAft>
                        <a:buNone/>
                      </a:pPr>
                      <a:r>
                        <a:rPr b="0" i="0" lang="en-US" sz="1350">
                          <a:latin typeface="Calibri"/>
                          <a:ea typeface="Calibri"/>
                          <a:cs typeface="Calibri"/>
                          <a:sym typeface="Calibri"/>
                        </a:rPr>
                        <a:t>Removed from class</a:t>
                      </a:r>
                      <a:endParaRPr/>
                    </a:p>
                  </a:txBody>
                  <a:tcPr marT="45725" marB="45725" marR="91450" marL="91450">
                    <a:solidFill>
                      <a:srgbClr val="D5EAAE"/>
                    </a:solidFill>
                  </a:tcPr>
                </a:tc>
              </a:tr>
            </a:tbl>
          </a:graphicData>
        </a:graphic>
      </p:graphicFrame>
      <p:sp>
        <p:nvSpPr>
          <p:cNvPr id="287" name="Google Shape;287;p26"/>
          <p:cNvSpPr txBox="1"/>
          <p:nvPr>
            <p:ph type="title"/>
          </p:nvPr>
        </p:nvSpPr>
        <p:spPr>
          <a:xfrm>
            <a:off x="770020" y="159884"/>
            <a:ext cx="763374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rPr lang="en-US"/>
              <a:t>PRACTICE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500"/>
                                        <p:tgtEl>
                                          <p:spTgt spid="2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2000"/>
                                        <p:tgtEl>
                                          <p:spTgt spid="2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27"/>
          <p:cNvSpPr txBox="1"/>
          <p:nvPr/>
        </p:nvSpPr>
        <p:spPr>
          <a:xfrm>
            <a:off x="744230" y="1848024"/>
            <a:ext cx="799269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89814D"/>
                </a:solidFill>
                <a:latin typeface="Gill Sans"/>
                <a:ea typeface="Gill Sans"/>
                <a:cs typeface="Gill Sans"/>
                <a:sym typeface="Gill Sans"/>
              </a:rPr>
              <a:t>Sam tries to run from the cafeteria repeatedly as soon as he finishes his lunch.  He is given an iPad and walked back to the table. </a:t>
            </a:r>
            <a:endParaRPr/>
          </a:p>
        </p:txBody>
      </p:sp>
      <p:graphicFrame>
        <p:nvGraphicFramePr>
          <p:cNvPr id="293" name="Google Shape;293;p27"/>
          <p:cNvGraphicFramePr/>
          <p:nvPr/>
        </p:nvGraphicFramePr>
        <p:xfrm>
          <a:off x="902368" y="2961671"/>
          <a:ext cx="3000000" cy="3000000"/>
        </p:xfrm>
        <a:graphic>
          <a:graphicData uri="http://schemas.openxmlformats.org/drawingml/2006/table">
            <a:tbl>
              <a:tblPr bandRow="1" firstRow="1">
                <a:noFill/>
                <a:tableStyleId>{98DB3992-71DA-4926-BC2B-A62BB5590B6C}</a:tableStyleId>
              </a:tblPr>
              <a:tblGrid>
                <a:gridCol w="2558800"/>
                <a:gridCol w="2558800"/>
                <a:gridCol w="2558800"/>
              </a:tblGrid>
              <a:tr h="370850">
                <a:tc>
                  <a:txBody>
                    <a:bodyPr/>
                    <a:lstStyle/>
                    <a:p>
                      <a:pPr indent="0" lvl="0" marL="0" marR="0" rtl="0" algn="ctr">
                        <a:spcBef>
                          <a:spcPts val="0"/>
                        </a:spcBef>
                        <a:spcAft>
                          <a:spcPts val="0"/>
                        </a:spcAft>
                        <a:buNone/>
                      </a:pPr>
                      <a:r>
                        <a:rPr b="0" i="0" lang="en-US" sz="1350">
                          <a:latin typeface="Calibri"/>
                          <a:ea typeface="Calibri"/>
                          <a:cs typeface="Calibri"/>
                          <a:sym typeface="Calibri"/>
                        </a:rPr>
                        <a:t>Antecedent</a:t>
                      </a:r>
                      <a:endParaRPr/>
                    </a:p>
                  </a:txBody>
                  <a:tcPr marT="45725" marB="45725" marR="91450" marL="91450">
                    <a:solidFill>
                      <a:srgbClr val="739A28"/>
                    </a:solidFill>
                  </a:tcPr>
                </a:tc>
                <a:tc>
                  <a:txBody>
                    <a:bodyPr/>
                    <a:lstStyle/>
                    <a:p>
                      <a:pPr indent="0" lvl="0" marL="0" marR="0" rtl="0" algn="ctr">
                        <a:spcBef>
                          <a:spcPts val="0"/>
                        </a:spcBef>
                        <a:spcAft>
                          <a:spcPts val="0"/>
                        </a:spcAft>
                        <a:buNone/>
                      </a:pPr>
                      <a:r>
                        <a:rPr b="0" i="0" lang="en-US" sz="1350">
                          <a:latin typeface="Calibri"/>
                          <a:ea typeface="Calibri"/>
                          <a:cs typeface="Calibri"/>
                          <a:sym typeface="Calibri"/>
                        </a:rPr>
                        <a:t>Behavior </a:t>
                      </a:r>
                      <a:endParaRPr/>
                    </a:p>
                  </a:txBody>
                  <a:tcPr marT="45725" marB="45725" marR="91450" marL="91450">
                    <a:solidFill>
                      <a:srgbClr val="739A28"/>
                    </a:solidFill>
                  </a:tcPr>
                </a:tc>
                <a:tc>
                  <a:txBody>
                    <a:bodyPr/>
                    <a:lstStyle/>
                    <a:p>
                      <a:pPr indent="0" lvl="0" marL="0" marR="0" rtl="0" algn="ctr">
                        <a:spcBef>
                          <a:spcPts val="0"/>
                        </a:spcBef>
                        <a:spcAft>
                          <a:spcPts val="0"/>
                        </a:spcAft>
                        <a:buNone/>
                      </a:pPr>
                      <a:r>
                        <a:rPr b="0" i="0" lang="en-US" sz="1350">
                          <a:latin typeface="Calibri"/>
                          <a:ea typeface="Calibri"/>
                          <a:cs typeface="Calibri"/>
                          <a:sym typeface="Calibri"/>
                        </a:rPr>
                        <a:t>Consequence</a:t>
                      </a:r>
                      <a:endParaRPr/>
                    </a:p>
                  </a:txBody>
                  <a:tcPr marT="45725" marB="45725" marR="91450" marL="91450">
                    <a:solidFill>
                      <a:srgbClr val="739A28"/>
                    </a:solidFill>
                  </a:tcPr>
                </a:tc>
              </a:tr>
              <a:tr h="305375">
                <a:tc>
                  <a:txBody>
                    <a:bodyPr/>
                    <a:lstStyle/>
                    <a:p>
                      <a:pPr indent="0" lvl="0" marL="0" marR="0" rtl="0" algn="l">
                        <a:spcBef>
                          <a:spcPts val="0"/>
                        </a:spcBef>
                        <a:spcAft>
                          <a:spcPts val="0"/>
                        </a:spcAft>
                        <a:buNone/>
                      </a:pPr>
                      <a:r>
                        <a:rPr b="0" i="0" lang="en-US" sz="1350">
                          <a:latin typeface="Calibri"/>
                          <a:ea typeface="Calibri"/>
                          <a:cs typeface="Calibri"/>
                          <a:sym typeface="Calibri"/>
                        </a:rPr>
                        <a:t>Finishes lunch</a:t>
                      </a:r>
                      <a:endParaRPr/>
                    </a:p>
                  </a:txBody>
                  <a:tcPr marT="45725" marB="45725" marR="91450" marL="91450">
                    <a:solidFill>
                      <a:srgbClr val="D5EAAE"/>
                    </a:solidFill>
                  </a:tcPr>
                </a:tc>
                <a:tc>
                  <a:txBody>
                    <a:bodyPr/>
                    <a:lstStyle/>
                    <a:p>
                      <a:pPr indent="0" lvl="0" marL="0" marR="0" rtl="0" algn="l">
                        <a:spcBef>
                          <a:spcPts val="0"/>
                        </a:spcBef>
                        <a:spcAft>
                          <a:spcPts val="0"/>
                        </a:spcAft>
                        <a:buNone/>
                      </a:pPr>
                      <a:r>
                        <a:rPr b="0" i="0" lang="en-US" sz="1350">
                          <a:latin typeface="Calibri"/>
                          <a:ea typeface="Calibri"/>
                          <a:cs typeface="Calibri"/>
                          <a:sym typeface="Calibri"/>
                        </a:rPr>
                        <a:t>Sam attempts to run from cafeteria</a:t>
                      </a:r>
                      <a:endParaRPr/>
                    </a:p>
                  </a:txBody>
                  <a:tcPr marT="45725" marB="45725" marR="91450" marL="91450">
                    <a:solidFill>
                      <a:srgbClr val="D5EAAE"/>
                    </a:solidFill>
                  </a:tcPr>
                </a:tc>
                <a:tc>
                  <a:txBody>
                    <a:bodyPr/>
                    <a:lstStyle/>
                    <a:p>
                      <a:pPr indent="0" lvl="0" marL="0" marR="0" rtl="0" algn="l">
                        <a:spcBef>
                          <a:spcPts val="0"/>
                        </a:spcBef>
                        <a:spcAft>
                          <a:spcPts val="0"/>
                        </a:spcAft>
                        <a:buNone/>
                      </a:pPr>
                      <a:r>
                        <a:rPr b="0" i="0" lang="en-US" sz="1350">
                          <a:latin typeface="Calibri"/>
                          <a:ea typeface="Calibri"/>
                          <a:cs typeface="Calibri"/>
                          <a:sym typeface="Calibri"/>
                        </a:rPr>
                        <a:t>Given iPad and returned to table</a:t>
                      </a:r>
                      <a:endParaRPr/>
                    </a:p>
                  </a:txBody>
                  <a:tcPr marT="45725" marB="45725" marR="91450" marL="91450">
                    <a:solidFill>
                      <a:srgbClr val="D5EAAE"/>
                    </a:solidFill>
                  </a:tcPr>
                </a:tc>
              </a:tr>
            </a:tbl>
          </a:graphicData>
        </a:graphic>
      </p:graphicFrame>
      <p:sp>
        <p:nvSpPr>
          <p:cNvPr id="294" name="Google Shape;294;p27"/>
          <p:cNvSpPr txBox="1"/>
          <p:nvPr/>
        </p:nvSpPr>
        <p:spPr>
          <a:xfrm>
            <a:off x="1016171" y="4947163"/>
            <a:ext cx="5198346"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89814D"/>
                </a:solidFill>
                <a:latin typeface="Gill Sans"/>
                <a:ea typeface="Gill Sans"/>
                <a:cs typeface="Gill Sans"/>
                <a:sym typeface="Gill Sans"/>
              </a:rPr>
              <a:t>What function would a pattern of behavior like this suggest?</a:t>
            </a:r>
            <a:endParaRPr/>
          </a:p>
        </p:txBody>
      </p:sp>
      <p:sp>
        <p:nvSpPr>
          <p:cNvPr id="295" name="Google Shape;295;p27"/>
          <p:cNvSpPr txBox="1"/>
          <p:nvPr>
            <p:ph type="title"/>
          </p:nvPr>
        </p:nvSpPr>
        <p:spPr>
          <a:xfrm>
            <a:off x="938758" y="382385"/>
            <a:ext cx="763374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rPr lang="en-US"/>
              <a:t>PRACTICE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92"/>
                                        </p:tgtEl>
                                        <p:attrNameLst>
                                          <p:attrName>style.visibility</p:attrName>
                                        </p:attrNameLst>
                                      </p:cBhvr>
                                      <p:to>
                                        <p:strVal val="visible"/>
                                      </p:to>
                                    </p:set>
                                    <p:animEffect filter="fade" transition="in">
                                      <p:cBhvr>
                                        <p:cTn dur="500"/>
                                        <p:tgtEl>
                                          <p:spTgt spid="2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3"/>
                                        </p:tgtEl>
                                        <p:attrNameLst>
                                          <p:attrName>style.visibility</p:attrName>
                                        </p:attrNameLst>
                                      </p:cBhvr>
                                      <p:to>
                                        <p:strVal val="visible"/>
                                      </p:to>
                                    </p:set>
                                    <p:animEffect filter="fade" transition="in">
                                      <p:cBhvr>
                                        <p:cTn dur="2000"/>
                                        <p:tgtEl>
                                          <p:spTgt spid="2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28"/>
          <p:cNvSpPr txBox="1"/>
          <p:nvPr/>
        </p:nvSpPr>
        <p:spPr>
          <a:xfrm>
            <a:off x="825195" y="1460297"/>
            <a:ext cx="799269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89814D"/>
                </a:solidFill>
                <a:latin typeface="Calibri"/>
                <a:ea typeface="Calibri"/>
                <a:cs typeface="Calibri"/>
                <a:sym typeface="Calibri"/>
              </a:rPr>
              <a:t>When the class starts dribbling basketballs in the gym, Jose sits, covers his ears with his hands, and rocks back and forth.</a:t>
            </a:r>
            <a:endParaRPr/>
          </a:p>
        </p:txBody>
      </p:sp>
      <p:graphicFrame>
        <p:nvGraphicFramePr>
          <p:cNvPr id="301" name="Google Shape;301;p28"/>
          <p:cNvGraphicFramePr/>
          <p:nvPr/>
        </p:nvGraphicFramePr>
        <p:xfrm>
          <a:off x="1064297" y="2422081"/>
          <a:ext cx="3000000" cy="3000000"/>
        </p:xfrm>
        <a:graphic>
          <a:graphicData uri="http://schemas.openxmlformats.org/drawingml/2006/table">
            <a:tbl>
              <a:tblPr bandRow="1" firstRow="1">
                <a:noFill/>
                <a:tableStyleId>{98DB3992-71DA-4926-BC2B-A62BB5590B6C}</a:tableStyleId>
              </a:tblPr>
              <a:tblGrid>
                <a:gridCol w="2504825"/>
                <a:gridCol w="2504825"/>
                <a:gridCol w="2504825"/>
              </a:tblGrid>
              <a:tr h="501975">
                <a:tc>
                  <a:txBody>
                    <a:bodyPr/>
                    <a:lstStyle/>
                    <a:p>
                      <a:pPr indent="0" lvl="0" marL="0" marR="0" rtl="0" algn="ctr">
                        <a:spcBef>
                          <a:spcPts val="0"/>
                        </a:spcBef>
                        <a:spcAft>
                          <a:spcPts val="0"/>
                        </a:spcAft>
                        <a:buNone/>
                      </a:pPr>
                      <a:r>
                        <a:rPr b="0" i="0" lang="en-US" sz="1350">
                          <a:latin typeface="Calibri"/>
                          <a:ea typeface="Calibri"/>
                          <a:cs typeface="Calibri"/>
                          <a:sym typeface="Calibri"/>
                        </a:rPr>
                        <a:t>Antecedent</a:t>
                      </a:r>
                      <a:endParaRPr/>
                    </a:p>
                  </a:txBody>
                  <a:tcPr marT="45725" marB="45725" marR="91450" marL="91450">
                    <a:solidFill>
                      <a:srgbClr val="739A28"/>
                    </a:solidFill>
                  </a:tcPr>
                </a:tc>
                <a:tc>
                  <a:txBody>
                    <a:bodyPr/>
                    <a:lstStyle/>
                    <a:p>
                      <a:pPr indent="0" lvl="0" marL="0" marR="0" rtl="0" algn="ctr">
                        <a:spcBef>
                          <a:spcPts val="0"/>
                        </a:spcBef>
                        <a:spcAft>
                          <a:spcPts val="0"/>
                        </a:spcAft>
                        <a:buNone/>
                      </a:pPr>
                      <a:r>
                        <a:rPr b="0" i="0" lang="en-US" sz="1350">
                          <a:latin typeface="Calibri"/>
                          <a:ea typeface="Calibri"/>
                          <a:cs typeface="Calibri"/>
                          <a:sym typeface="Calibri"/>
                        </a:rPr>
                        <a:t>Behavior </a:t>
                      </a:r>
                      <a:endParaRPr/>
                    </a:p>
                  </a:txBody>
                  <a:tcPr marT="45725" marB="45725" marR="91450" marL="91450">
                    <a:solidFill>
                      <a:srgbClr val="739A28"/>
                    </a:solidFill>
                  </a:tcPr>
                </a:tc>
                <a:tc>
                  <a:txBody>
                    <a:bodyPr/>
                    <a:lstStyle/>
                    <a:p>
                      <a:pPr indent="0" lvl="0" marL="0" marR="0" rtl="0" algn="ctr">
                        <a:spcBef>
                          <a:spcPts val="0"/>
                        </a:spcBef>
                        <a:spcAft>
                          <a:spcPts val="0"/>
                        </a:spcAft>
                        <a:buNone/>
                      </a:pPr>
                      <a:r>
                        <a:rPr b="0" i="0" lang="en-US" sz="1350">
                          <a:latin typeface="Calibri"/>
                          <a:ea typeface="Calibri"/>
                          <a:cs typeface="Calibri"/>
                          <a:sym typeface="Calibri"/>
                        </a:rPr>
                        <a:t>Consequence</a:t>
                      </a:r>
                      <a:endParaRPr/>
                    </a:p>
                  </a:txBody>
                  <a:tcPr marT="45725" marB="45725" marR="91450" marL="91450">
                    <a:solidFill>
                      <a:srgbClr val="739A28"/>
                    </a:solidFill>
                  </a:tcPr>
                </a:tc>
              </a:tr>
              <a:tr h="305375">
                <a:tc>
                  <a:txBody>
                    <a:bodyPr/>
                    <a:lstStyle/>
                    <a:p>
                      <a:pPr indent="0" lvl="0" marL="0" marR="0" rtl="0" algn="l">
                        <a:spcBef>
                          <a:spcPts val="0"/>
                        </a:spcBef>
                        <a:spcAft>
                          <a:spcPts val="0"/>
                        </a:spcAft>
                        <a:buNone/>
                      </a:pPr>
                      <a:r>
                        <a:rPr b="0" i="0" lang="en-US" sz="1350">
                          <a:latin typeface="Calibri"/>
                          <a:ea typeface="Calibri"/>
                          <a:cs typeface="Calibri"/>
                          <a:sym typeface="Calibri"/>
                        </a:rPr>
                        <a:t>Classmates start bouncing basketballs n the gym</a:t>
                      </a:r>
                      <a:endParaRPr/>
                    </a:p>
                  </a:txBody>
                  <a:tcPr marT="45725" marB="45725" marR="91450" marL="91450">
                    <a:solidFill>
                      <a:srgbClr val="D5EAAE"/>
                    </a:solidFill>
                  </a:tcPr>
                </a:tc>
                <a:tc>
                  <a:txBody>
                    <a:bodyPr/>
                    <a:lstStyle/>
                    <a:p>
                      <a:pPr indent="0" lvl="0" marL="0" marR="0" rtl="0" algn="l">
                        <a:spcBef>
                          <a:spcPts val="0"/>
                        </a:spcBef>
                        <a:spcAft>
                          <a:spcPts val="0"/>
                        </a:spcAft>
                        <a:buNone/>
                      </a:pPr>
                      <a:r>
                        <a:rPr b="0" i="0" lang="en-US" sz="1350">
                          <a:latin typeface="Calibri"/>
                          <a:ea typeface="Calibri"/>
                          <a:cs typeface="Calibri"/>
                          <a:sym typeface="Calibri"/>
                        </a:rPr>
                        <a:t>Jose sits, covers ears, rocks </a:t>
                      </a:r>
                      <a:endParaRPr/>
                    </a:p>
                  </a:txBody>
                  <a:tcPr marT="45725" marB="45725" marR="91450" marL="91450">
                    <a:solidFill>
                      <a:srgbClr val="D5EAAE"/>
                    </a:solidFill>
                  </a:tcPr>
                </a:tc>
                <a:tc>
                  <a:txBody>
                    <a:bodyPr/>
                    <a:lstStyle/>
                    <a:p>
                      <a:pPr indent="0" lvl="0" marL="0" marR="0" rtl="0" algn="l">
                        <a:spcBef>
                          <a:spcPts val="0"/>
                        </a:spcBef>
                        <a:spcAft>
                          <a:spcPts val="0"/>
                        </a:spcAft>
                        <a:buNone/>
                      </a:pPr>
                      <a:r>
                        <a:rPr b="0" i="0" lang="en-US" sz="1350">
                          <a:latin typeface="Calibri"/>
                          <a:ea typeface="Calibri"/>
                          <a:cs typeface="Calibri"/>
                          <a:sym typeface="Calibri"/>
                        </a:rPr>
                        <a:t>Lessens volume of the basketballs</a:t>
                      </a:r>
                      <a:endParaRPr/>
                    </a:p>
                  </a:txBody>
                  <a:tcPr marT="45725" marB="45725" marR="91450" marL="91450">
                    <a:solidFill>
                      <a:srgbClr val="D5EAAE"/>
                    </a:solidFill>
                  </a:tcPr>
                </a:tc>
              </a:tr>
            </a:tbl>
          </a:graphicData>
        </a:graphic>
      </p:graphicFrame>
      <p:sp>
        <p:nvSpPr>
          <p:cNvPr id="302" name="Google Shape;302;p28"/>
          <p:cNvSpPr txBox="1"/>
          <p:nvPr/>
        </p:nvSpPr>
        <p:spPr>
          <a:xfrm>
            <a:off x="1064297" y="4365221"/>
            <a:ext cx="5198346"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89814D"/>
                </a:solidFill>
                <a:latin typeface="Gill Sans"/>
                <a:ea typeface="Gill Sans"/>
                <a:cs typeface="Gill Sans"/>
                <a:sym typeface="Gill Sans"/>
              </a:rPr>
              <a:t>What function would a pattern of behavior like this suggest?</a:t>
            </a:r>
            <a:endParaRPr/>
          </a:p>
        </p:txBody>
      </p:sp>
      <p:sp>
        <p:nvSpPr>
          <p:cNvPr id="303" name="Google Shape;303;p28"/>
          <p:cNvSpPr txBox="1"/>
          <p:nvPr>
            <p:ph type="title"/>
          </p:nvPr>
        </p:nvSpPr>
        <p:spPr>
          <a:xfrm>
            <a:off x="755129" y="64418"/>
            <a:ext cx="763374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rPr lang="en-US"/>
              <a:t>PRACTICE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00"/>
                                        </p:tgtEl>
                                        <p:attrNameLst>
                                          <p:attrName>style.visibility</p:attrName>
                                        </p:attrNameLst>
                                      </p:cBhvr>
                                      <p:to>
                                        <p:strVal val="visible"/>
                                      </p:to>
                                    </p:set>
                                    <p:animEffect filter="fade" transition="in">
                                      <p:cBhvr>
                                        <p:cTn dur="500"/>
                                        <p:tgtEl>
                                          <p:spTgt spid="3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gtEl>
                                        <p:attrNameLst>
                                          <p:attrName>style.visibility</p:attrName>
                                        </p:attrNameLst>
                                      </p:cBhvr>
                                      <p:to>
                                        <p:strVal val="visible"/>
                                      </p:to>
                                    </p:set>
                                    <p:animEffect filter="fade" transition="in">
                                      <p:cBhvr>
                                        <p:cTn dur="2000"/>
                                        <p:tgtEl>
                                          <p:spTgt spid="3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9"/>
          <p:cNvSpPr txBox="1"/>
          <p:nvPr>
            <p:ph type="title"/>
          </p:nvPr>
        </p:nvSpPr>
        <p:spPr>
          <a:xfrm>
            <a:off x="1083137" y="2151026"/>
            <a:ext cx="7633742" cy="351584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rPr lang="en-US"/>
              <a:t>THANK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3"/>
          <p:cNvSpPr txBox="1"/>
          <p:nvPr>
            <p:ph type="title"/>
          </p:nvPr>
        </p:nvSpPr>
        <p:spPr>
          <a:xfrm>
            <a:off x="169332" y="75296"/>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600"/>
              <a:buFont typeface="Calibri"/>
              <a:buNone/>
            </a:pPr>
            <a:r>
              <a:rPr lang="en-US" sz="3600">
                <a:solidFill>
                  <a:srgbClr val="445F51"/>
                </a:solidFill>
                <a:latin typeface="Calibri"/>
                <a:ea typeface="Calibri"/>
                <a:cs typeface="Calibri"/>
                <a:sym typeface="Calibri"/>
              </a:rPr>
              <a:t>TODAY’S OBJECTIVES</a:t>
            </a:r>
            <a:endParaRPr>
              <a:solidFill>
                <a:srgbClr val="445F51"/>
              </a:solidFill>
            </a:endParaRPr>
          </a:p>
        </p:txBody>
      </p:sp>
      <p:sp>
        <p:nvSpPr>
          <p:cNvPr id="121" name="Google Shape;121;p3"/>
          <p:cNvSpPr txBox="1"/>
          <p:nvPr/>
        </p:nvSpPr>
        <p:spPr>
          <a:xfrm>
            <a:off x="692136" y="1532855"/>
            <a:ext cx="8008200" cy="2792700"/>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chemeClr val="dk1"/>
              </a:buClr>
              <a:buSzPts val="2400"/>
              <a:buFont typeface="Calibri"/>
              <a:buChar char="•"/>
            </a:pPr>
            <a:r>
              <a:rPr b="0" i="0" lang="en-US" sz="2400" u="none" cap="none" strike="noStrike">
                <a:solidFill>
                  <a:srgbClr val="89814D"/>
                </a:solidFill>
                <a:latin typeface="Calibri"/>
                <a:ea typeface="Calibri"/>
                <a:cs typeface="Calibri"/>
                <a:sym typeface="Calibri"/>
              </a:rPr>
              <a:t>Review of Foundations of ABA (defining behavior and identifying behaviors to target)</a:t>
            </a:r>
            <a:endParaRPr/>
          </a:p>
          <a:p>
            <a:pPr indent="-285750" lvl="0" marL="285750" marR="0" rtl="0" algn="l">
              <a:spcBef>
                <a:spcPts val="0"/>
              </a:spcBef>
              <a:spcAft>
                <a:spcPts val="0"/>
              </a:spcAft>
              <a:buClr>
                <a:schemeClr val="dk1"/>
              </a:buClr>
              <a:buSzPts val="2400"/>
              <a:buFont typeface="Calibri"/>
              <a:buChar char="•"/>
            </a:pPr>
            <a:r>
              <a:rPr b="0" i="0" lang="en-US" sz="2400" u="none" cap="none" strike="noStrike">
                <a:solidFill>
                  <a:srgbClr val="89814D"/>
                </a:solidFill>
                <a:latin typeface="Calibri"/>
                <a:ea typeface="Calibri"/>
                <a:cs typeface="Calibri"/>
                <a:sym typeface="Calibri"/>
              </a:rPr>
              <a:t>The 4 functions of behavior</a:t>
            </a:r>
            <a:endParaRPr/>
          </a:p>
          <a:p>
            <a:pPr indent="-285750" lvl="0" marL="285750" marR="0" rtl="0" algn="l">
              <a:spcBef>
                <a:spcPts val="0"/>
              </a:spcBef>
              <a:spcAft>
                <a:spcPts val="0"/>
              </a:spcAft>
              <a:buClr>
                <a:schemeClr val="dk1"/>
              </a:buClr>
              <a:buSzPts val="2400"/>
              <a:buFont typeface="Calibri"/>
              <a:buChar char="•"/>
            </a:pPr>
            <a:r>
              <a:rPr b="0" i="0" lang="en-US" sz="2400" u="none" cap="none" strike="noStrike">
                <a:solidFill>
                  <a:srgbClr val="89814D"/>
                </a:solidFill>
                <a:latin typeface="Calibri"/>
                <a:ea typeface="Calibri"/>
                <a:cs typeface="Calibri"/>
                <a:sym typeface="Calibri"/>
              </a:rPr>
              <a:t>ABC recording and analysis</a:t>
            </a:r>
            <a:endParaRPr/>
          </a:p>
          <a:p>
            <a:pPr indent="-285750" lvl="0" marL="285750" marR="0" rtl="0" algn="l">
              <a:spcBef>
                <a:spcPts val="0"/>
              </a:spcBef>
              <a:spcAft>
                <a:spcPts val="0"/>
              </a:spcAft>
              <a:buClr>
                <a:schemeClr val="dk1"/>
              </a:buClr>
              <a:buSzPts val="2400"/>
              <a:buFont typeface="Calibri"/>
              <a:buChar char="•"/>
            </a:pPr>
            <a:r>
              <a:rPr b="0" i="0" lang="en-US" sz="2400" u="none" cap="none" strike="noStrike">
                <a:solidFill>
                  <a:srgbClr val="89814D"/>
                </a:solidFill>
                <a:latin typeface="Calibri"/>
                <a:ea typeface="Calibri"/>
                <a:cs typeface="Calibri"/>
                <a:sym typeface="Calibri"/>
              </a:rPr>
              <a:t>Identifying the function of challenging behavior</a:t>
            </a:r>
            <a:endParaRPr/>
          </a:p>
          <a:p>
            <a:pPr indent="0" lvl="0" marL="457200" marR="0" rtl="0" algn="l">
              <a:spcBef>
                <a:spcPts val="0"/>
              </a:spcBef>
              <a:spcAft>
                <a:spcPts val="0"/>
              </a:spcAft>
              <a:buClr>
                <a:schemeClr val="dk1"/>
              </a:buClr>
              <a:buSzPts val="1800"/>
              <a:buFont typeface="Gill Sans"/>
              <a:buNone/>
            </a:pPr>
            <a:r>
              <a:t/>
            </a:r>
            <a:endParaRPr b="0" i="0" sz="1800" u="none" cap="none" strike="noStrike">
              <a:solidFill>
                <a:srgbClr val="89814D"/>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 calcmode="lin" valueType="num">
                                      <p:cBhvr additive="base">
                                        <p:cTn dur="1000"/>
                                        <p:tgtEl>
                                          <p:spTgt spid="121">
                                            <p:txEl>
                                              <p:pRg end="0" st="0"/>
                                            </p:txEl>
                                          </p:spTgt>
                                        </p:tgtEl>
                                        <p:attrNameLst>
                                          <p:attrName>ppt_w</p:attrName>
                                        </p:attrNameLst>
                                      </p:cBhvr>
                                      <p:tavLst>
                                        <p:tav fmla="" tm="0">
                                          <p:val>
                                            <p:strVal val="0"/>
                                          </p:val>
                                        </p:tav>
                                        <p:tav fmla="" tm="100000">
                                          <p:val>
                                            <p:strVal val="#ppt_w"/>
                                          </p:val>
                                        </p:tav>
                                      </p:tavLst>
                                    </p:anim>
                                    <p:anim calcmode="lin" valueType="num">
                                      <p:cBhvr additive="base">
                                        <p:cTn dur="1000"/>
                                        <p:tgtEl>
                                          <p:spTgt spid="121">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 calcmode="lin" valueType="num">
                                      <p:cBhvr additive="base">
                                        <p:cTn dur="1000"/>
                                        <p:tgtEl>
                                          <p:spTgt spid="121">
                                            <p:txEl>
                                              <p:pRg end="1" st="1"/>
                                            </p:txEl>
                                          </p:spTgt>
                                        </p:tgtEl>
                                        <p:attrNameLst>
                                          <p:attrName>ppt_w</p:attrName>
                                        </p:attrNameLst>
                                      </p:cBhvr>
                                      <p:tavLst>
                                        <p:tav fmla="" tm="0">
                                          <p:val>
                                            <p:strVal val="0"/>
                                          </p:val>
                                        </p:tav>
                                        <p:tav fmla="" tm="100000">
                                          <p:val>
                                            <p:strVal val="#ppt_w"/>
                                          </p:val>
                                        </p:tav>
                                      </p:tavLst>
                                    </p:anim>
                                    <p:anim calcmode="lin" valueType="num">
                                      <p:cBhvr additive="base">
                                        <p:cTn dur="1000"/>
                                        <p:tgtEl>
                                          <p:spTgt spid="121">
                                            <p:txEl>
                                              <p:pRg end="1" st="1"/>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21">
                                            <p:txEl>
                                              <p:pRg end="2" st="2"/>
                                            </p:txEl>
                                          </p:spTgt>
                                        </p:tgtEl>
                                        <p:attrNameLst>
                                          <p:attrName>style.visibility</p:attrName>
                                        </p:attrNameLst>
                                      </p:cBhvr>
                                      <p:to>
                                        <p:strVal val="visible"/>
                                      </p:to>
                                    </p:set>
                                    <p:anim calcmode="lin" valueType="num">
                                      <p:cBhvr additive="base">
                                        <p:cTn dur="1000"/>
                                        <p:tgtEl>
                                          <p:spTgt spid="121">
                                            <p:txEl>
                                              <p:pRg end="2" st="2"/>
                                            </p:txEl>
                                          </p:spTgt>
                                        </p:tgtEl>
                                        <p:attrNameLst>
                                          <p:attrName>ppt_w</p:attrName>
                                        </p:attrNameLst>
                                      </p:cBhvr>
                                      <p:tavLst>
                                        <p:tav fmla="" tm="0">
                                          <p:val>
                                            <p:strVal val="0"/>
                                          </p:val>
                                        </p:tav>
                                        <p:tav fmla="" tm="100000">
                                          <p:val>
                                            <p:strVal val="#ppt_w"/>
                                          </p:val>
                                        </p:tav>
                                      </p:tavLst>
                                    </p:anim>
                                    <p:anim calcmode="lin" valueType="num">
                                      <p:cBhvr additive="base">
                                        <p:cTn dur="1000"/>
                                        <p:tgtEl>
                                          <p:spTgt spid="121">
                                            <p:txEl>
                                              <p:pRg end="2" st="2"/>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21">
                                            <p:txEl>
                                              <p:pRg end="3" st="3"/>
                                            </p:txEl>
                                          </p:spTgt>
                                        </p:tgtEl>
                                        <p:attrNameLst>
                                          <p:attrName>style.visibility</p:attrName>
                                        </p:attrNameLst>
                                      </p:cBhvr>
                                      <p:to>
                                        <p:strVal val="visible"/>
                                      </p:to>
                                    </p:set>
                                    <p:anim calcmode="lin" valueType="num">
                                      <p:cBhvr additive="base">
                                        <p:cTn dur="1000"/>
                                        <p:tgtEl>
                                          <p:spTgt spid="121">
                                            <p:txEl>
                                              <p:pRg end="3" st="3"/>
                                            </p:txEl>
                                          </p:spTgt>
                                        </p:tgtEl>
                                        <p:attrNameLst>
                                          <p:attrName>ppt_w</p:attrName>
                                        </p:attrNameLst>
                                      </p:cBhvr>
                                      <p:tavLst>
                                        <p:tav fmla="" tm="0">
                                          <p:val>
                                            <p:strVal val="0"/>
                                          </p:val>
                                        </p:tav>
                                        <p:tav fmla="" tm="100000">
                                          <p:val>
                                            <p:strVal val="#ppt_w"/>
                                          </p:val>
                                        </p:tav>
                                      </p:tavLst>
                                    </p:anim>
                                    <p:anim calcmode="lin" valueType="num">
                                      <p:cBhvr additive="base">
                                        <p:cTn dur="1000"/>
                                        <p:tgtEl>
                                          <p:spTgt spid="121">
                                            <p:txEl>
                                              <p:pRg end="3" st="3"/>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21">
                                            <p:txEl>
                                              <p:pRg end="4" st="4"/>
                                            </p:txEl>
                                          </p:spTgt>
                                        </p:tgtEl>
                                        <p:attrNameLst>
                                          <p:attrName>style.visibility</p:attrName>
                                        </p:attrNameLst>
                                      </p:cBhvr>
                                      <p:to>
                                        <p:strVal val="visible"/>
                                      </p:to>
                                    </p:set>
                                    <p:anim calcmode="lin" valueType="num">
                                      <p:cBhvr additive="base">
                                        <p:cTn dur="1000"/>
                                        <p:tgtEl>
                                          <p:spTgt spid="121">
                                            <p:txEl>
                                              <p:pRg end="4" st="4"/>
                                            </p:txEl>
                                          </p:spTgt>
                                        </p:tgtEl>
                                        <p:attrNameLst>
                                          <p:attrName>ppt_w</p:attrName>
                                        </p:attrNameLst>
                                      </p:cBhvr>
                                      <p:tavLst>
                                        <p:tav fmla="" tm="0">
                                          <p:val>
                                            <p:strVal val="0"/>
                                          </p:val>
                                        </p:tav>
                                        <p:tav fmla="" tm="100000">
                                          <p:val>
                                            <p:strVal val="#ppt_w"/>
                                          </p:val>
                                        </p:tav>
                                      </p:tavLst>
                                    </p:anim>
                                    <p:anim calcmode="lin" valueType="num">
                                      <p:cBhvr additive="base">
                                        <p:cTn dur="1000"/>
                                        <p:tgtEl>
                                          <p:spTgt spid="121">
                                            <p:txEl>
                                              <p:pRg end="4" st="4"/>
                                            </p:txEl>
                                          </p:spTgt>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4"/>
          <p:cNvSpPr txBox="1"/>
          <p:nvPr>
            <p:ph type="title"/>
          </p:nvPr>
        </p:nvSpPr>
        <p:spPr>
          <a:xfrm>
            <a:off x="-143489" y="87328"/>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600"/>
              <a:buFont typeface="Calibri"/>
              <a:buNone/>
            </a:pPr>
            <a:r>
              <a:rPr lang="en-US" sz="3600">
                <a:solidFill>
                  <a:srgbClr val="445F51"/>
                </a:solidFill>
                <a:latin typeface="Calibri"/>
                <a:ea typeface="Calibri"/>
                <a:cs typeface="Calibri"/>
                <a:sym typeface="Calibri"/>
              </a:rPr>
              <a:t>BEHAVIOR</a:t>
            </a:r>
            <a:endParaRPr>
              <a:solidFill>
                <a:srgbClr val="445F51"/>
              </a:solidFill>
            </a:endParaRPr>
          </a:p>
        </p:txBody>
      </p:sp>
      <p:sp>
        <p:nvSpPr>
          <p:cNvPr id="127" name="Google Shape;127;p4"/>
          <p:cNvSpPr txBox="1"/>
          <p:nvPr/>
        </p:nvSpPr>
        <p:spPr>
          <a:xfrm>
            <a:off x="776368" y="1874728"/>
            <a:ext cx="8072527" cy="310854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Behavior :</a:t>
            </a:r>
            <a:endParaRPr b="0" i="0" sz="1800" u="none" cap="none" strike="noStrike">
              <a:solidFill>
                <a:srgbClr val="89814D"/>
              </a:solidFill>
              <a:latin typeface="Gill Sans"/>
              <a:ea typeface="Gill Sans"/>
              <a:cs typeface="Gill Sans"/>
              <a:sym typeface="Gill Sans"/>
            </a:endParaRPr>
          </a:p>
          <a:p>
            <a:pPr indent="0" lvl="1" marL="457200" marR="0" rtl="0" algn="l">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An observable and measurable act of a person</a:t>
            </a:r>
            <a:endParaRPr b="0" i="0" sz="1800" u="none" cap="none" strike="noStrike">
              <a:solidFill>
                <a:srgbClr val="89814D"/>
              </a:solidFill>
              <a:latin typeface="Gill Sans"/>
              <a:ea typeface="Gill Sans"/>
              <a:cs typeface="Gill Sans"/>
              <a:sym typeface="Gill Sans"/>
            </a:endParaRPr>
          </a:p>
          <a:p>
            <a:pPr indent="0" lvl="1" marL="457200" marR="0" rtl="0" algn="l">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(You can see it or hear it, count it or time it)</a:t>
            </a:r>
            <a:endParaRPr b="0" i="0" sz="1800" u="none" cap="none" strike="noStrike">
              <a:solidFill>
                <a:srgbClr val="89814D"/>
              </a:solidFill>
              <a:latin typeface="Gill Sans"/>
              <a:ea typeface="Gill Sans"/>
              <a:cs typeface="Gill Sans"/>
              <a:sym typeface="Gill Sans"/>
            </a:endParaRPr>
          </a:p>
          <a:p>
            <a:pPr indent="0" lvl="0" marL="0" marR="0" rtl="0" algn="l">
              <a:spcBef>
                <a:spcPts val="0"/>
              </a:spcBef>
              <a:spcAft>
                <a:spcPts val="0"/>
              </a:spcAft>
              <a:buClr>
                <a:schemeClr val="dk1"/>
              </a:buClr>
              <a:buSzPts val="2800"/>
              <a:buFont typeface="Gill Sans"/>
              <a:buNone/>
            </a:pPr>
            <a:r>
              <a:t/>
            </a:r>
            <a:endParaRPr b="0" i="0" sz="2800" u="none" cap="none" strike="noStrike">
              <a:solidFill>
                <a:srgbClr val="89814D"/>
              </a:solidFill>
              <a:latin typeface="Calibri"/>
              <a:ea typeface="Calibri"/>
              <a:cs typeface="Calibri"/>
              <a:sym typeface="Calibri"/>
            </a:endParaRPr>
          </a:p>
          <a:p>
            <a:pPr indent="0" lvl="0" marL="0" marR="0" rtl="0" algn="l">
              <a:spcBef>
                <a:spcPts val="0"/>
              </a:spcBef>
              <a:spcAft>
                <a:spcPts val="0"/>
              </a:spcAft>
              <a:buClr>
                <a:schemeClr val="dk1"/>
              </a:buClr>
              <a:buSzPts val="2800"/>
              <a:buFont typeface="Gill Sans"/>
              <a:buNone/>
            </a:pPr>
            <a:r>
              <a:t/>
            </a:r>
            <a:endParaRPr b="0" i="0" sz="2800" u="none" cap="none" strike="noStrike">
              <a:solidFill>
                <a:srgbClr val="89814D"/>
              </a:solidFill>
              <a:latin typeface="Calibri"/>
              <a:ea typeface="Calibri"/>
              <a:cs typeface="Calibri"/>
              <a:sym typeface="Calibri"/>
            </a:endParaRPr>
          </a:p>
          <a:p>
            <a:pPr indent="0" lvl="0" marL="0" marR="0" rtl="0" algn="l">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Behavior is not:</a:t>
            </a:r>
            <a:endParaRPr b="0" i="0" sz="1800" u="none" cap="none" strike="noStrike">
              <a:solidFill>
                <a:srgbClr val="89814D"/>
              </a:solidFill>
              <a:latin typeface="Gill Sans"/>
              <a:ea typeface="Gill Sans"/>
              <a:cs typeface="Gill Sans"/>
              <a:sym typeface="Gill Sans"/>
            </a:endParaRPr>
          </a:p>
          <a:p>
            <a:pPr indent="0" lvl="1" marL="457200" marR="0" rtl="0" algn="l">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Feelings or emotions</a:t>
            </a:r>
            <a:endParaRPr b="0" i="0" sz="1800" u="none" cap="none" strike="noStrike">
              <a:solidFill>
                <a:srgbClr val="89814D"/>
              </a:solidFill>
              <a:latin typeface="Gill Sans"/>
              <a:ea typeface="Gill Sans"/>
              <a:cs typeface="Gill Sans"/>
              <a:sym typeface="Gill Sans"/>
            </a:endParaRPr>
          </a:p>
        </p:txBody>
      </p:sp>
      <p:pic>
        <p:nvPicPr>
          <p:cNvPr descr="Another ABA meme I made; best when said ..." id="128" name="Google Shape;128;p4"/>
          <p:cNvPicPr preferRelativeResize="0"/>
          <p:nvPr/>
        </p:nvPicPr>
        <p:blipFill rotWithShape="1">
          <a:blip r:embed="rId3">
            <a:alphaModFix/>
          </a:blip>
          <a:srcRect b="0" l="0" r="0" t="0"/>
          <a:stretch/>
        </p:blipFill>
        <p:spPr>
          <a:xfrm>
            <a:off x="5044240" y="3560871"/>
            <a:ext cx="2857500" cy="2844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5"/>
          <p:cNvSpPr txBox="1"/>
          <p:nvPr>
            <p:ph type="title"/>
          </p:nvPr>
        </p:nvSpPr>
        <p:spPr>
          <a:xfrm>
            <a:off x="169332" y="75296"/>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600"/>
              <a:buFont typeface="Calibri"/>
              <a:buNone/>
            </a:pPr>
            <a:r>
              <a:rPr lang="en-US" sz="3600">
                <a:solidFill>
                  <a:srgbClr val="445F51"/>
                </a:solidFill>
                <a:latin typeface="Calibri"/>
                <a:ea typeface="Calibri"/>
                <a:cs typeface="Calibri"/>
                <a:sym typeface="Calibri"/>
              </a:rPr>
              <a:t>IS IT BEHAVIOR?</a:t>
            </a:r>
            <a:endParaRPr>
              <a:solidFill>
                <a:srgbClr val="445F51"/>
              </a:solidFill>
            </a:endParaRPr>
          </a:p>
        </p:txBody>
      </p:sp>
      <p:sp>
        <p:nvSpPr>
          <p:cNvPr id="134" name="Google Shape;134;p5"/>
          <p:cNvSpPr txBox="1"/>
          <p:nvPr>
            <p:ph idx="1" type="body"/>
          </p:nvPr>
        </p:nvSpPr>
        <p:spPr>
          <a:xfrm>
            <a:off x="907399" y="1389889"/>
            <a:ext cx="3675888" cy="424842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400"/>
              <a:buNone/>
            </a:pPr>
            <a:r>
              <a:t/>
            </a:r>
            <a:endParaRPr sz="1400">
              <a:solidFill>
                <a:srgbClr val="89814D"/>
              </a:solidFill>
              <a:latin typeface="Century Gothic"/>
              <a:ea typeface="Century Gothic"/>
              <a:cs typeface="Century Gothic"/>
              <a:sym typeface="Century Gothic"/>
            </a:endParaRPr>
          </a:p>
          <a:p>
            <a:pPr indent="0" lvl="1" marL="228600" rtl="0" algn="l">
              <a:lnSpc>
                <a:spcPct val="90000"/>
              </a:lnSpc>
              <a:spcBef>
                <a:spcPts val="500"/>
              </a:spcBef>
              <a:spcAft>
                <a:spcPts val="0"/>
              </a:spcAft>
              <a:buClr>
                <a:schemeClr val="dk1"/>
              </a:buClr>
              <a:buSzPts val="2400"/>
              <a:buNone/>
            </a:pPr>
            <a:r>
              <a:rPr lang="en-US" sz="2400" u="sng">
                <a:solidFill>
                  <a:srgbClr val="89814D"/>
                </a:solidFill>
                <a:latin typeface="Calibri"/>
                <a:ea typeface="Calibri"/>
                <a:cs typeface="Calibri"/>
                <a:sym typeface="Calibri"/>
              </a:rPr>
              <a:t>Behavior </a:t>
            </a:r>
            <a:endParaRPr>
              <a:solidFill>
                <a:srgbClr val="89814D"/>
              </a:solidFill>
            </a:endParaRPr>
          </a:p>
          <a:p>
            <a:pPr indent="0" lvl="1" marL="228600" rtl="0" algn="l">
              <a:lnSpc>
                <a:spcPct val="90000"/>
              </a:lnSpc>
              <a:spcBef>
                <a:spcPts val="700"/>
              </a:spcBef>
              <a:spcAft>
                <a:spcPts val="0"/>
              </a:spcAft>
              <a:buClr>
                <a:schemeClr val="dk1"/>
              </a:buClr>
              <a:buSzPts val="2400"/>
              <a:buNone/>
            </a:pPr>
            <a:r>
              <a:t/>
            </a:r>
            <a:endParaRPr sz="2400">
              <a:solidFill>
                <a:srgbClr val="89814D"/>
              </a:solidFill>
              <a:latin typeface="Calibri"/>
              <a:ea typeface="Calibri"/>
              <a:cs typeface="Calibri"/>
              <a:sym typeface="Calibri"/>
            </a:endParaRPr>
          </a:p>
          <a:p>
            <a:pPr indent="-342900" lvl="1" marL="571500" rtl="0" algn="l">
              <a:lnSpc>
                <a:spcPct val="90000"/>
              </a:lnSpc>
              <a:spcBef>
                <a:spcPts val="700"/>
              </a:spcBef>
              <a:spcAft>
                <a:spcPts val="0"/>
              </a:spcAft>
              <a:buClr>
                <a:schemeClr val="dk1"/>
              </a:buClr>
              <a:buSzPts val="2400"/>
              <a:buChar char="•"/>
            </a:pPr>
            <a:r>
              <a:rPr lang="en-US" sz="1600">
                <a:solidFill>
                  <a:srgbClr val="89814D"/>
                </a:solidFill>
                <a:latin typeface="Calibri"/>
                <a:ea typeface="Calibri"/>
                <a:cs typeface="Calibri"/>
                <a:sym typeface="Calibri"/>
              </a:rPr>
              <a:t>Crying	</a:t>
            </a:r>
            <a:endParaRPr sz="1600">
              <a:solidFill>
                <a:srgbClr val="89814D"/>
              </a:solidFill>
              <a:latin typeface="Calibri"/>
              <a:ea typeface="Calibri"/>
              <a:cs typeface="Calibri"/>
              <a:sym typeface="Calibri"/>
            </a:endParaRPr>
          </a:p>
          <a:p>
            <a:pPr indent="-342900" lvl="1" marL="571500" rtl="0" algn="l">
              <a:lnSpc>
                <a:spcPct val="90000"/>
              </a:lnSpc>
              <a:spcBef>
                <a:spcPts val="700"/>
              </a:spcBef>
              <a:spcAft>
                <a:spcPts val="0"/>
              </a:spcAft>
              <a:buClr>
                <a:schemeClr val="dk1"/>
              </a:buClr>
              <a:buSzPts val="2400"/>
              <a:buChar char="•"/>
            </a:pPr>
            <a:r>
              <a:rPr lang="en-US" sz="1600">
                <a:solidFill>
                  <a:srgbClr val="89814D"/>
                </a:solidFill>
                <a:latin typeface="Calibri"/>
                <a:ea typeface="Calibri"/>
                <a:cs typeface="Calibri"/>
                <a:sym typeface="Calibri"/>
              </a:rPr>
              <a:t>Spitting	</a:t>
            </a:r>
            <a:endParaRPr sz="1600">
              <a:solidFill>
                <a:srgbClr val="89814D"/>
              </a:solidFill>
            </a:endParaRPr>
          </a:p>
          <a:p>
            <a:pPr indent="-342900" lvl="1" marL="571500" rtl="0" algn="l">
              <a:lnSpc>
                <a:spcPct val="90000"/>
              </a:lnSpc>
              <a:spcBef>
                <a:spcPts val="700"/>
              </a:spcBef>
              <a:spcAft>
                <a:spcPts val="0"/>
              </a:spcAft>
              <a:buClr>
                <a:schemeClr val="dk1"/>
              </a:buClr>
              <a:buSzPts val="2400"/>
              <a:buChar char="•"/>
            </a:pPr>
            <a:r>
              <a:rPr lang="en-US" sz="1600">
                <a:solidFill>
                  <a:srgbClr val="89814D"/>
                </a:solidFill>
                <a:latin typeface="Calibri"/>
                <a:ea typeface="Calibri"/>
                <a:cs typeface="Calibri"/>
                <a:sym typeface="Calibri"/>
              </a:rPr>
              <a:t>Hitting	</a:t>
            </a:r>
            <a:endParaRPr sz="1600">
              <a:solidFill>
                <a:srgbClr val="89814D"/>
              </a:solidFill>
            </a:endParaRPr>
          </a:p>
          <a:p>
            <a:pPr indent="-342900" lvl="1" marL="571500" rtl="0" algn="l">
              <a:lnSpc>
                <a:spcPct val="90000"/>
              </a:lnSpc>
              <a:spcBef>
                <a:spcPts val="700"/>
              </a:spcBef>
              <a:spcAft>
                <a:spcPts val="0"/>
              </a:spcAft>
              <a:buClr>
                <a:schemeClr val="dk1"/>
              </a:buClr>
              <a:buSzPts val="2400"/>
              <a:buChar char="•"/>
            </a:pPr>
            <a:r>
              <a:rPr lang="en-US" sz="1600">
                <a:solidFill>
                  <a:srgbClr val="89814D"/>
                </a:solidFill>
                <a:latin typeface="Calibri"/>
                <a:ea typeface="Calibri"/>
                <a:cs typeface="Calibri"/>
                <a:sym typeface="Calibri"/>
              </a:rPr>
              <a:t>Rocking</a:t>
            </a:r>
            <a:endParaRPr sz="1600">
              <a:solidFill>
                <a:srgbClr val="89814D"/>
              </a:solidFill>
              <a:latin typeface="Calibri"/>
              <a:ea typeface="Calibri"/>
              <a:cs typeface="Calibri"/>
              <a:sym typeface="Calibri"/>
            </a:endParaRPr>
          </a:p>
          <a:p>
            <a:pPr indent="-342900" lvl="1" marL="571500" rtl="0" algn="l">
              <a:lnSpc>
                <a:spcPct val="90000"/>
              </a:lnSpc>
              <a:spcBef>
                <a:spcPts val="700"/>
              </a:spcBef>
              <a:spcAft>
                <a:spcPts val="0"/>
              </a:spcAft>
              <a:buClr>
                <a:schemeClr val="dk1"/>
              </a:buClr>
              <a:buSzPts val="2400"/>
              <a:buChar char="•"/>
            </a:pPr>
            <a:r>
              <a:rPr lang="en-US" sz="1600">
                <a:solidFill>
                  <a:srgbClr val="89814D"/>
                </a:solidFill>
                <a:latin typeface="Calibri"/>
                <a:ea typeface="Calibri"/>
                <a:cs typeface="Calibri"/>
                <a:sym typeface="Calibri"/>
              </a:rPr>
              <a:t>Laughing	</a:t>
            </a:r>
            <a:endParaRPr sz="1600">
              <a:solidFill>
                <a:srgbClr val="89814D"/>
              </a:solidFill>
              <a:latin typeface="Calibri"/>
              <a:ea typeface="Calibri"/>
              <a:cs typeface="Calibri"/>
              <a:sym typeface="Calibri"/>
            </a:endParaRPr>
          </a:p>
          <a:p>
            <a:pPr indent="0" lvl="1" marL="228600" rtl="0" algn="l">
              <a:lnSpc>
                <a:spcPct val="90000"/>
              </a:lnSpc>
              <a:spcBef>
                <a:spcPts val="700"/>
              </a:spcBef>
              <a:spcAft>
                <a:spcPts val="0"/>
              </a:spcAft>
              <a:buClr>
                <a:schemeClr val="dk1"/>
              </a:buClr>
              <a:buSzPts val="2400"/>
              <a:buNone/>
            </a:pPr>
            <a:r>
              <a:rPr lang="en-US" sz="1600">
                <a:solidFill>
                  <a:srgbClr val="89814D"/>
                </a:solidFill>
                <a:latin typeface="Calibri"/>
                <a:ea typeface="Calibri"/>
                <a:cs typeface="Calibri"/>
                <a:sym typeface="Calibri"/>
              </a:rPr>
              <a:t>			</a:t>
            </a:r>
            <a:endParaRPr sz="1600">
              <a:solidFill>
                <a:srgbClr val="89814D"/>
              </a:solidFill>
            </a:endParaRPr>
          </a:p>
          <a:p>
            <a:pPr indent="0" lvl="0" marL="0" rtl="0" algn="l">
              <a:lnSpc>
                <a:spcPct val="90000"/>
              </a:lnSpc>
              <a:spcBef>
                <a:spcPts val="1200"/>
              </a:spcBef>
              <a:spcAft>
                <a:spcPts val="0"/>
              </a:spcAft>
              <a:buClr>
                <a:schemeClr val="dk1"/>
              </a:buClr>
              <a:buSzPts val="3000"/>
              <a:buNone/>
            </a:pPr>
            <a:r>
              <a:t/>
            </a:r>
            <a:endParaRPr sz="3000">
              <a:solidFill>
                <a:srgbClr val="89814D"/>
              </a:solidFill>
              <a:latin typeface="Century Gothic"/>
              <a:ea typeface="Century Gothic"/>
              <a:cs typeface="Century Gothic"/>
              <a:sym typeface="Century Gothic"/>
            </a:endParaRPr>
          </a:p>
        </p:txBody>
      </p:sp>
      <p:sp>
        <p:nvSpPr>
          <p:cNvPr id="135" name="Google Shape;135;p5"/>
          <p:cNvSpPr txBox="1"/>
          <p:nvPr/>
        </p:nvSpPr>
        <p:spPr>
          <a:xfrm>
            <a:off x="4847730" y="1367945"/>
            <a:ext cx="2944126" cy="4248428"/>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1400"/>
              <a:buFont typeface="Arial"/>
              <a:buNone/>
            </a:pPr>
            <a:r>
              <a:t/>
            </a:r>
            <a:endParaRPr b="0" i="0" sz="1400" u="none" cap="none" strike="noStrike">
              <a:solidFill>
                <a:srgbClr val="89814D"/>
              </a:solidFill>
              <a:latin typeface="Century Gothic"/>
              <a:ea typeface="Century Gothic"/>
              <a:cs typeface="Century Gothic"/>
              <a:sym typeface="Century Gothic"/>
            </a:endParaRPr>
          </a:p>
          <a:p>
            <a:pPr indent="0" lvl="1" marL="228600" marR="0" rtl="0" algn="l">
              <a:lnSpc>
                <a:spcPct val="90000"/>
              </a:lnSpc>
              <a:spcBef>
                <a:spcPts val="500"/>
              </a:spcBef>
              <a:spcAft>
                <a:spcPts val="0"/>
              </a:spcAft>
              <a:buClr>
                <a:schemeClr val="dk1"/>
              </a:buClr>
              <a:buSzPts val="2400"/>
              <a:buFont typeface="Arial"/>
              <a:buNone/>
            </a:pPr>
            <a:r>
              <a:rPr b="0" i="0" lang="en-US" sz="2400" u="sng" cap="none" strike="noStrike">
                <a:solidFill>
                  <a:srgbClr val="89814D"/>
                </a:solidFill>
                <a:latin typeface="Calibri"/>
                <a:ea typeface="Calibri"/>
                <a:cs typeface="Calibri"/>
                <a:sym typeface="Calibri"/>
              </a:rPr>
              <a:t>Not Behavior </a:t>
            </a:r>
            <a:endParaRPr b="0" i="0" sz="1800" u="none" cap="none" strike="noStrike">
              <a:solidFill>
                <a:srgbClr val="89814D"/>
              </a:solidFill>
              <a:latin typeface="Gill Sans"/>
              <a:ea typeface="Gill Sans"/>
              <a:cs typeface="Gill Sans"/>
              <a:sym typeface="Gill Sans"/>
            </a:endParaRPr>
          </a:p>
          <a:p>
            <a:pPr indent="0" lvl="1" marL="228600" marR="0" rtl="0" algn="l">
              <a:lnSpc>
                <a:spcPct val="90000"/>
              </a:lnSpc>
              <a:spcBef>
                <a:spcPts val="700"/>
              </a:spcBef>
              <a:spcAft>
                <a:spcPts val="0"/>
              </a:spcAft>
              <a:buClr>
                <a:schemeClr val="dk1"/>
              </a:buClr>
              <a:buSzPts val="2400"/>
              <a:buFont typeface="Arial"/>
              <a:buNone/>
            </a:pPr>
            <a:r>
              <a:rPr b="0" i="0" lang="en-US" sz="2400" u="none" cap="none" strike="noStrike">
                <a:solidFill>
                  <a:srgbClr val="89814D"/>
                </a:solidFill>
                <a:latin typeface="Calibri"/>
                <a:ea typeface="Calibri"/>
                <a:cs typeface="Calibri"/>
                <a:sym typeface="Calibri"/>
              </a:rPr>
              <a:t>			</a:t>
            </a:r>
            <a:endParaRPr b="0" i="0" sz="1800" u="none" cap="none" strike="noStrike">
              <a:solidFill>
                <a:srgbClr val="89814D"/>
              </a:solidFill>
              <a:latin typeface="Gill Sans"/>
              <a:ea typeface="Gill Sans"/>
              <a:cs typeface="Gill Sans"/>
              <a:sym typeface="Gill Sans"/>
            </a:endParaRPr>
          </a:p>
          <a:p>
            <a:pPr indent="-342900" lvl="1" marL="571500" marR="0" rtl="0" algn="l">
              <a:lnSpc>
                <a:spcPct val="90000"/>
              </a:lnSpc>
              <a:spcBef>
                <a:spcPts val="700"/>
              </a:spcBef>
              <a:spcAft>
                <a:spcPts val="0"/>
              </a:spcAft>
              <a:buClr>
                <a:schemeClr val="dk1"/>
              </a:buClr>
              <a:buSzPts val="2400"/>
              <a:buFont typeface="Arial"/>
              <a:buChar char="•"/>
            </a:pPr>
            <a:r>
              <a:rPr b="0" i="0" lang="en-US" sz="1600" u="none" cap="none" strike="noStrike">
                <a:solidFill>
                  <a:srgbClr val="89814D"/>
                </a:solidFill>
                <a:latin typeface="Calibri"/>
                <a:ea typeface="Calibri"/>
                <a:cs typeface="Calibri"/>
                <a:sym typeface="Calibri"/>
              </a:rPr>
              <a:t>Mad</a:t>
            </a:r>
            <a:endParaRPr b="0" i="0" sz="1600" u="none" cap="none" strike="noStrike">
              <a:solidFill>
                <a:srgbClr val="89814D"/>
              </a:solidFill>
              <a:latin typeface="Gill Sans"/>
              <a:ea typeface="Gill Sans"/>
              <a:cs typeface="Gill Sans"/>
              <a:sym typeface="Gill Sans"/>
            </a:endParaRPr>
          </a:p>
          <a:p>
            <a:pPr indent="-342900" lvl="1" marL="571500" marR="0" rtl="0" algn="l">
              <a:lnSpc>
                <a:spcPct val="90000"/>
              </a:lnSpc>
              <a:spcBef>
                <a:spcPts val="700"/>
              </a:spcBef>
              <a:spcAft>
                <a:spcPts val="0"/>
              </a:spcAft>
              <a:buClr>
                <a:schemeClr val="dk1"/>
              </a:buClr>
              <a:buSzPts val="2400"/>
              <a:buFont typeface="Arial"/>
              <a:buChar char="•"/>
            </a:pPr>
            <a:r>
              <a:rPr b="0" i="0" lang="en-US" sz="1600" u="none" cap="none" strike="noStrike">
                <a:solidFill>
                  <a:srgbClr val="89814D"/>
                </a:solidFill>
                <a:latin typeface="Calibri"/>
                <a:ea typeface="Calibri"/>
                <a:cs typeface="Calibri"/>
                <a:sym typeface="Calibri"/>
              </a:rPr>
              <a:t>Anxious	</a:t>
            </a:r>
            <a:endParaRPr b="0" i="0" sz="1600" u="none" cap="none" strike="noStrike">
              <a:solidFill>
                <a:srgbClr val="89814D"/>
              </a:solidFill>
              <a:latin typeface="Gill Sans"/>
              <a:ea typeface="Gill Sans"/>
              <a:cs typeface="Gill Sans"/>
              <a:sym typeface="Gill Sans"/>
            </a:endParaRPr>
          </a:p>
          <a:p>
            <a:pPr indent="-342900" lvl="1" marL="571500" marR="0" rtl="0" algn="l">
              <a:lnSpc>
                <a:spcPct val="90000"/>
              </a:lnSpc>
              <a:spcBef>
                <a:spcPts val="700"/>
              </a:spcBef>
              <a:spcAft>
                <a:spcPts val="0"/>
              </a:spcAft>
              <a:buClr>
                <a:schemeClr val="dk1"/>
              </a:buClr>
              <a:buSzPts val="2400"/>
              <a:buFont typeface="Arial"/>
              <a:buChar char="•"/>
            </a:pPr>
            <a:r>
              <a:rPr b="0" i="0" lang="en-US" sz="1600" u="none" cap="none" strike="noStrike">
                <a:solidFill>
                  <a:srgbClr val="89814D"/>
                </a:solidFill>
                <a:latin typeface="Calibri"/>
                <a:ea typeface="Calibri"/>
                <a:cs typeface="Calibri"/>
                <a:sym typeface="Calibri"/>
              </a:rPr>
              <a:t>Happy</a:t>
            </a:r>
            <a:endParaRPr b="0" i="0" sz="1600" u="none" cap="none" strike="noStrike">
              <a:solidFill>
                <a:srgbClr val="89814D"/>
              </a:solidFill>
              <a:latin typeface="Gill Sans"/>
              <a:ea typeface="Gill Sans"/>
              <a:cs typeface="Gill Sans"/>
              <a:sym typeface="Gill Sans"/>
            </a:endParaRPr>
          </a:p>
          <a:p>
            <a:pPr indent="-342900" lvl="1" marL="571500" marR="0" rtl="0" algn="l">
              <a:lnSpc>
                <a:spcPct val="90000"/>
              </a:lnSpc>
              <a:spcBef>
                <a:spcPts val="700"/>
              </a:spcBef>
              <a:spcAft>
                <a:spcPts val="0"/>
              </a:spcAft>
              <a:buClr>
                <a:schemeClr val="dk1"/>
              </a:buClr>
              <a:buSzPts val="2400"/>
              <a:buFont typeface="Arial"/>
              <a:buChar char="•"/>
            </a:pPr>
            <a:r>
              <a:rPr b="0" i="0" lang="en-US" sz="1600" u="none" cap="none" strike="noStrike">
                <a:solidFill>
                  <a:srgbClr val="89814D"/>
                </a:solidFill>
                <a:latin typeface="Calibri"/>
                <a:ea typeface="Calibri"/>
                <a:cs typeface="Calibri"/>
                <a:sym typeface="Calibri"/>
              </a:rPr>
              <a:t>Agitated</a:t>
            </a:r>
            <a:endParaRPr b="0" i="0" sz="1600" u="none" cap="none" strike="noStrike">
              <a:solidFill>
                <a:srgbClr val="89814D"/>
              </a:solidFill>
              <a:latin typeface="Gill Sans"/>
              <a:ea typeface="Gill Sans"/>
              <a:cs typeface="Gill Sans"/>
              <a:sym typeface="Gill Sans"/>
            </a:endParaRPr>
          </a:p>
          <a:p>
            <a:pPr indent="-342900" lvl="1" marL="571500" marR="0" rtl="0" algn="l">
              <a:lnSpc>
                <a:spcPct val="90000"/>
              </a:lnSpc>
              <a:spcBef>
                <a:spcPts val="700"/>
              </a:spcBef>
              <a:spcAft>
                <a:spcPts val="0"/>
              </a:spcAft>
              <a:buClr>
                <a:schemeClr val="dk1"/>
              </a:buClr>
              <a:buSzPts val="2400"/>
              <a:buFont typeface="Arial"/>
              <a:buChar char="•"/>
            </a:pPr>
            <a:r>
              <a:rPr b="0" i="0" lang="en-US" sz="1600" u="none" cap="none" strike="noStrike">
                <a:solidFill>
                  <a:srgbClr val="89814D"/>
                </a:solidFill>
                <a:latin typeface="Calibri"/>
                <a:ea typeface="Calibri"/>
                <a:cs typeface="Calibri"/>
                <a:sym typeface="Calibri"/>
              </a:rPr>
              <a:t>Frustrated</a:t>
            </a:r>
            <a:r>
              <a:rPr b="0" i="0" lang="en-US" sz="1600" u="none" cap="none" strike="noStrike">
                <a:solidFill>
                  <a:srgbClr val="89814D"/>
                </a:solidFill>
                <a:latin typeface="Century Gothic"/>
                <a:ea typeface="Century Gothic"/>
                <a:cs typeface="Century Gothic"/>
                <a:sym typeface="Century Gothic"/>
              </a:rPr>
              <a:t>	</a:t>
            </a:r>
            <a:r>
              <a:rPr b="0" i="0" lang="en-US" sz="2400" u="none" cap="none" strike="noStrike">
                <a:solidFill>
                  <a:srgbClr val="89814D"/>
                </a:solidFill>
                <a:latin typeface="Century Gothic"/>
                <a:ea typeface="Century Gothic"/>
                <a:cs typeface="Century Gothic"/>
                <a:sym typeface="Century Gothic"/>
              </a:rPr>
              <a:t>				</a:t>
            </a:r>
            <a:endParaRPr b="0" i="0" sz="1800" u="none" cap="none" strike="noStrike">
              <a:solidFill>
                <a:srgbClr val="89814D"/>
              </a:solidFill>
              <a:latin typeface="Gill Sans"/>
              <a:ea typeface="Gill Sans"/>
              <a:cs typeface="Gill Sans"/>
              <a:sym typeface="Gill Sans"/>
            </a:endParaRPr>
          </a:p>
          <a:p>
            <a:pPr indent="0" lvl="0" marL="0" marR="0" rtl="0" algn="l">
              <a:lnSpc>
                <a:spcPct val="90000"/>
              </a:lnSpc>
              <a:spcBef>
                <a:spcPts val="1200"/>
              </a:spcBef>
              <a:spcAft>
                <a:spcPts val="0"/>
              </a:spcAft>
              <a:buClr>
                <a:schemeClr val="dk1"/>
              </a:buClr>
              <a:buSzPts val="3000"/>
              <a:buFont typeface="Arial"/>
              <a:buNone/>
            </a:pPr>
            <a:r>
              <a:t/>
            </a:r>
            <a:endParaRPr b="0" i="0" sz="3000" u="none" cap="none" strike="noStrike">
              <a:solidFill>
                <a:srgbClr val="89814D"/>
              </a:solidFill>
              <a:latin typeface="Century Gothic"/>
              <a:ea typeface="Century Gothic"/>
              <a:cs typeface="Century Gothic"/>
              <a:sym typeface="Century Gothic"/>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500"/>
                                        <p:tgtEl>
                                          <p:spTgt spid="1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6"/>
          <p:cNvSpPr txBox="1"/>
          <p:nvPr>
            <p:ph type="title"/>
          </p:nvPr>
        </p:nvSpPr>
        <p:spPr>
          <a:xfrm>
            <a:off x="169332" y="75296"/>
            <a:ext cx="8827911" cy="892891"/>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600"/>
              <a:buFont typeface="Calibri"/>
              <a:buNone/>
            </a:pPr>
            <a:r>
              <a:rPr lang="en-US" sz="3600">
                <a:solidFill>
                  <a:srgbClr val="445F51"/>
                </a:solidFill>
                <a:latin typeface="Calibri"/>
                <a:ea typeface="Calibri"/>
                <a:cs typeface="Calibri"/>
                <a:sym typeface="Calibri"/>
              </a:rPr>
              <a:t>BEHAVIOR</a:t>
            </a:r>
            <a:endParaRPr>
              <a:solidFill>
                <a:srgbClr val="445F51"/>
              </a:solidFill>
            </a:endParaRPr>
          </a:p>
        </p:txBody>
      </p:sp>
      <p:sp>
        <p:nvSpPr>
          <p:cNvPr id="141" name="Google Shape;141;p6"/>
          <p:cNvSpPr txBox="1"/>
          <p:nvPr/>
        </p:nvSpPr>
        <p:spPr>
          <a:xfrm>
            <a:off x="169332" y="2027320"/>
            <a:ext cx="8461507" cy="28931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It is important to define behavior in a way that</a:t>
            </a:r>
            <a:endParaRPr b="0" i="0" sz="1800" u="none" cap="none" strike="noStrike">
              <a:solidFill>
                <a:srgbClr val="89814D"/>
              </a:solidFill>
              <a:latin typeface="Gill Sans"/>
              <a:ea typeface="Gill Sans"/>
              <a:cs typeface="Gill Sans"/>
              <a:sym typeface="Gill Sans"/>
            </a:endParaRPr>
          </a:p>
          <a:p>
            <a:pPr indent="0" lvl="0" marL="0" marR="0" rtl="0" algn="ctr">
              <a:spcBef>
                <a:spcPts val="0"/>
              </a:spcBef>
              <a:spcAft>
                <a:spcPts val="0"/>
              </a:spcAft>
              <a:buClr>
                <a:schemeClr val="dk1"/>
              </a:buClr>
              <a:buSzPts val="1400"/>
              <a:buFont typeface="Gill Sans"/>
              <a:buNone/>
            </a:pPr>
            <a:r>
              <a:t/>
            </a:r>
            <a:endParaRPr b="0" i="0" sz="1400" u="none" cap="none" strike="noStrike">
              <a:solidFill>
                <a:srgbClr val="89814D"/>
              </a:solidFill>
              <a:latin typeface="Calibri"/>
              <a:ea typeface="Calibri"/>
              <a:cs typeface="Calibri"/>
              <a:sym typeface="Calibri"/>
            </a:endParaRPr>
          </a:p>
          <a:p>
            <a:pPr indent="0" lvl="0" marL="0" marR="0" rtl="0" algn="ctr">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 describes what it looks like, </a:t>
            </a:r>
            <a:endParaRPr b="0" i="0" sz="1800" u="none" cap="none" strike="noStrike">
              <a:solidFill>
                <a:srgbClr val="89814D"/>
              </a:solidFill>
              <a:latin typeface="Gill Sans"/>
              <a:ea typeface="Gill Sans"/>
              <a:cs typeface="Gill Sans"/>
              <a:sym typeface="Gill Sans"/>
            </a:endParaRPr>
          </a:p>
          <a:p>
            <a:pPr indent="0" lvl="0" marL="0" marR="0" rtl="0" algn="ctr">
              <a:spcBef>
                <a:spcPts val="0"/>
              </a:spcBef>
              <a:spcAft>
                <a:spcPts val="0"/>
              </a:spcAft>
              <a:buClr>
                <a:schemeClr val="dk1"/>
              </a:buClr>
              <a:buSzPts val="1400"/>
              <a:buFont typeface="Gill Sans"/>
              <a:buNone/>
            </a:pPr>
            <a:r>
              <a:t/>
            </a:r>
            <a:endParaRPr b="0" i="0" sz="1400" u="none" cap="none" strike="noStrike">
              <a:solidFill>
                <a:srgbClr val="89814D"/>
              </a:solidFill>
              <a:latin typeface="Calibri"/>
              <a:ea typeface="Calibri"/>
              <a:cs typeface="Calibri"/>
              <a:sym typeface="Calibri"/>
            </a:endParaRPr>
          </a:p>
          <a:p>
            <a:pPr indent="0" lvl="0" marL="0" marR="0" rtl="0" algn="ctr">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not what we suspect it means or how we</a:t>
            </a:r>
            <a:endParaRPr b="0" i="0" sz="1800" u="none" cap="none" strike="noStrike">
              <a:solidFill>
                <a:srgbClr val="89814D"/>
              </a:solidFill>
              <a:latin typeface="Gill Sans"/>
              <a:ea typeface="Gill Sans"/>
              <a:cs typeface="Gill Sans"/>
              <a:sym typeface="Gill Sans"/>
            </a:endParaRPr>
          </a:p>
          <a:p>
            <a:pPr indent="0" lvl="0" marL="0" marR="0" rtl="0" algn="ctr">
              <a:spcBef>
                <a:spcPts val="0"/>
              </a:spcBef>
              <a:spcAft>
                <a:spcPts val="0"/>
              </a:spcAft>
              <a:buClr>
                <a:schemeClr val="dk1"/>
              </a:buClr>
              <a:buSzPts val="1400"/>
              <a:buFont typeface="Gill Sans"/>
              <a:buNone/>
            </a:pPr>
            <a:r>
              <a:t/>
            </a:r>
            <a:endParaRPr b="0" i="0" sz="1400" u="none" cap="none" strike="noStrike">
              <a:solidFill>
                <a:srgbClr val="89814D"/>
              </a:solidFill>
              <a:latin typeface="Calibri"/>
              <a:ea typeface="Calibri"/>
              <a:cs typeface="Calibri"/>
              <a:sym typeface="Calibri"/>
            </a:endParaRPr>
          </a:p>
          <a:p>
            <a:pPr indent="0" lvl="0" marL="0" marR="0" rtl="0" algn="ctr">
              <a:spcBef>
                <a:spcPts val="0"/>
              </a:spcBef>
              <a:spcAft>
                <a:spcPts val="0"/>
              </a:spcAft>
              <a:buClr>
                <a:srgbClr val="89814D"/>
              </a:buClr>
              <a:buSzPts val="2800"/>
              <a:buFont typeface="Calibri"/>
              <a:buNone/>
            </a:pPr>
            <a:r>
              <a:rPr b="0" i="0" lang="en-US" sz="2800" u="none" cap="none" strike="noStrike">
                <a:solidFill>
                  <a:srgbClr val="89814D"/>
                </a:solidFill>
                <a:latin typeface="Calibri"/>
                <a:ea typeface="Calibri"/>
                <a:cs typeface="Calibri"/>
                <a:sym typeface="Calibri"/>
              </a:rPr>
              <a:t> suspect the person feels.</a:t>
            </a:r>
            <a:endParaRPr b="0" i="0" sz="1800" u="none" cap="none" strike="noStrike">
              <a:solidFill>
                <a:srgbClr val="89814D"/>
              </a:solidFill>
              <a:latin typeface="Gill Sans"/>
              <a:ea typeface="Gill Sans"/>
              <a:cs typeface="Gill Sans"/>
              <a:sym typeface="Gill Sans"/>
            </a:endParaRPr>
          </a:p>
          <a:p>
            <a:pPr indent="0" lvl="1" marL="457200" marR="0" rtl="0" algn="l">
              <a:spcBef>
                <a:spcPts val="0"/>
              </a:spcBef>
              <a:spcAft>
                <a:spcPts val="0"/>
              </a:spcAft>
              <a:buClr>
                <a:schemeClr val="dk1"/>
              </a:buClr>
              <a:buSzPts val="2800"/>
              <a:buFont typeface="Gill Sans"/>
              <a:buNone/>
            </a:pPr>
            <a:r>
              <a:t/>
            </a:r>
            <a:endParaRPr b="0" i="0" sz="2800" u="none" cap="none" strike="noStrike">
              <a:solidFill>
                <a:srgbClr val="89814D"/>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7"/>
          <p:cNvSpPr txBox="1"/>
          <p:nvPr>
            <p:ph type="title"/>
          </p:nvPr>
        </p:nvSpPr>
        <p:spPr>
          <a:xfrm>
            <a:off x="0" y="75296"/>
            <a:ext cx="8997132" cy="892800"/>
          </a:xfrm>
          <a:prstGeom prst="rect">
            <a:avLst/>
          </a:prstGeom>
          <a:noFill/>
          <a:ln>
            <a:noFill/>
          </a:ln>
        </p:spPr>
        <p:txBody>
          <a:bodyPr anchorCtr="0" anchor="ctr" bIns="45700" lIns="91425" spcFirstLastPara="1" rIns="91425" wrap="square" tIns="45700">
            <a:noAutofit/>
          </a:bodyPr>
          <a:lstStyle/>
          <a:p>
            <a:pPr indent="0" lvl="0" marL="0" rtl="0" algn="r">
              <a:lnSpc>
                <a:spcPct val="90000"/>
              </a:lnSpc>
              <a:spcBef>
                <a:spcPts val="0"/>
              </a:spcBef>
              <a:spcAft>
                <a:spcPts val="0"/>
              </a:spcAft>
              <a:buClr>
                <a:schemeClr val="lt1"/>
              </a:buClr>
              <a:buSzPts val="3600"/>
              <a:buFont typeface="Calibri"/>
              <a:buNone/>
            </a:pPr>
            <a:r>
              <a:rPr lang="en-US" sz="3600">
                <a:solidFill>
                  <a:srgbClr val="445F51"/>
                </a:solidFill>
              </a:rPr>
              <a:t>IDENTIFYING BEHAVIOR TO TARGET FOR REDUCTION</a:t>
            </a:r>
            <a:endParaRPr>
              <a:solidFill>
                <a:srgbClr val="445F51"/>
              </a:solidFill>
            </a:endParaRPr>
          </a:p>
        </p:txBody>
      </p:sp>
      <p:sp>
        <p:nvSpPr>
          <p:cNvPr id="147" name="Google Shape;147;p7"/>
          <p:cNvSpPr txBox="1"/>
          <p:nvPr/>
        </p:nvSpPr>
        <p:spPr>
          <a:xfrm>
            <a:off x="639906" y="1497710"/>
            <a:ext cx="8263462" cy="29760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50000"/>
              </a:lnSpc>
              <a:spcBef>
                <a:spcPts val="0"/>
              </a:spcBef>
              <a:spcAft>
                <a:spcPts val="0"/>
              </a:spcAft>
              <a:buClr>
                <a:schemeClr val="dk1"/>
              </a:buClr>
              <a:buSzPts val="2200"/>
              <a:buFont typeface="Calibri"/>
              <a:buChar char="•"/>
            </a:pPr>
            <a:r>
              <a:rPr b="0" i="0" lang="en-US" sz="2200" u="none" cap="none" strike="noStrike">
                <a:solidFill>
                  <a:srgbClr val="89814D"/>
                </a:solidFill>
                <a:latin typeface="Calibri"/>
                <a:ea typeface="Calibri"/>
                <a:cs typeface="Calibri"/>
                <a:sym typeface="Calibri"/>
              </a:rPr>
              <a:t>Behavior that is dangerous to child or others</a:t>
            </a:r>
            <a:endParaRPr b="0" i="0" sz="2200" u="none" cap="none" strike="noStrike">
              <a:solidFill>
                <a:srgbClr val="89814D"/>
              </a:solidFill>
              <a:latin typeface="Calibri"/>
              <a:ea typeface="Calibri"/>
              <a:cs typeface="Calibri"/>
              <a:sym typeface="Calibri"/>
            </a:endParaRPr>
          </a:p>
          <a:p>
            <a:pPr indent="-330200" lvl="0" marL="342900" marR="0" rtl="0" algn="l">
              <a:lnSpc>
                <a:spcPct val="150000"/>
              </a:lnSpc>
              <a:spcBef>
                <a:spcPts val="0"/>
              </a:spcBef>
              <a:spcAft>
                <a:spcPts val="0"/>
              </a:spcAft>
              <a:buClr>
                <a:schemeClr val="dk1"/>
              </a:buClr>
              <a:buSzPts val="2200"/>
              <a:buFont typeface="Calibri"/>
              <a:buChar char="•"/>
            </a:pPr>
            <a:r>
              <a:rPr b="0" i="0" lang="en-US" sz="2200" u="none" cap="none" strike="noStrike">
                <a:solidFill>
                  <a:srgbClr val="89814D"/>
                </a:solidFill>
                <a:latin typeface="Calibri"/>
                <a:ea typeface="Calibri"/>
                <a:cs typeface="Calibri"/>
                <a:sym typeface="Calibri"/>
              </a:rPr>
              <a:t>Behavior that interferes with participation in meaningful activities</a:t>
            </a:r>
            <a:endParaRPr b="0" i="0" sz="2200" u="none" cap="none" strike="noStrike">
              <a:solidFill>
                <a:srgbClr val="89814D"/>
              </a:solidFill>
              <a:latin typeface="Calibri"/>
              <a:ea typeface="Calibri"/>
              <a:cs typeface="Calibri"/>
              <a:sym typeface="Calibri"/>
            </a:endParaRPr>
          </a:p>
          <a:p>
            <a:pPr indent="-330200" lvl="0" marL="342900" marR="0" rtl="0" algn="l">
              <a:lnSpc>
                <a:spcPct val="150000"/>
              </a:lnSpc>
              <a:spcBef>
                <a:spcPts val="0"/>
              </a:spcBef>
              <a:spcAft>
                <a:spcPts val="0"/>
              </a:spcAft>
              <a:buClr>
                <a:schemeClr val="dk1"/>
              </a:buClr>
              <a:buSzPts val="2200"/>
              <a:buFont typeface="Calibri"/>
              <a:buChar char="•"/>
            </a:pPr>
            <a:r>
              <a:rPr b="0" i="0" lang="en-US" sz="2200" u="none" cap="none" strike="noStrike">
                <a:solidFill>
                  <a:srgbClr val="89814D"/>
                </a:solidFill>
                <a:latin typeface="Calibri"/>
                <a:ea typeface="Calibri"/>
                <a:cs typeface="Calibri"/>
                <a:sym typeface="Calibri"/>
              </a:rPr>
              <a:t>Behavior that disrupts others and prevents them from participating in meaningful activities</a:t>
            </a:r>
            <a:endParaRPr b="0" i="0" sz="2200" u="none" cap="none" strike="noStrike">
              <a:solidFill>
                <a:srgbClr val="89814D"/>
              </a:solidFill>
              <a:latin typeface="Calibri"/>
              <a:ea typeface="Calibri"/>
              <a:cs typeface="Calibri"/>
              <a:sym typeface="Calibri"/>
            </a:endParaRPr>
          </a:p>
          <a:p>
            <a:pPr indent="-330200" lvl="0" marL="342900" marR="0" rtl="0" algn="l">
              <a:lnSpc>
                <a:spcPct val="150000"/>
              </a:lnSpc>
              <a:spcBef>
                <a:spcPts val="0"/>
              </a:spcBef>
              <a:spcAft>
                <a:spcPts val="0"/>
              </a:spcAft>
              <a:buClr>
                <a:schemeClr val="dk1"/>
              </a:buClr>
              <a:buSzPts val="2200"/>
              <a:buFont typeface="Calibri"/>
              <a:buChar char="•"/>
            </a:pPr>
            <a:r>
              <a:rPr b="0" i="0" lang="en-US" sz="2200" u="none" cap="none" strike="noStrike">
                <a:solidFill>
                  <a:srgbClr val="89814D"/>
                </a:solidFill>
                <a:latin typeface="Calibri"/>
                <a:ea typeface="Calibri"/>
                <a:cs typeface="Calibri"/>
                <a:sym typeface="Calibri"/>
              </a:rPr>
              <a:t>Behavior that is stigmatizing (likely to prevent a child from being included)</a:t>
            </a:r>
            <a:endParaRPr b="0" i="0" sz="2200" u="none" cap="none" strike="noStrike">
              <a:solidFill>
                <a:srgbClr val="89814D"/>
              </a:solidFill>
              <a:latin typeface="Calibri"/>
              <a:ea typeface="Calibri"/>
              <a:cs typeface="Calibri"/>
              <a:sym typeface="Calibri"/>
            </a:endParaRPr>
          </a:p>
          <a:p>
            <a:pPr indent="0" lvl="1" marL="457200" marR="0" rtl="0" algn="l">
              <a:spcBef>
                <a:spcPts val="0"/>
              </a:spcBef>
              <a:spcAft>
                <a:spcPts val="0"/>
              </a:spcAft>
              <a:buClr>
                <a:schemeClr val="dk1"/>
              </a:buClr>
              <a:buSzPts val="2800"/>
              <a:buFont typeface="Gill Sans"/>
              <a:buNone/>
            </a:pPr>
            <a:r>
              <a:t/>
            </a:r>
            <a:endParaRPr b="0" i="0" sz="2800" u="none" cap="none" strike="noStrike">
              <a:solidFill>
                <a:srgbClr val="89814D"/>
              </a:solidFill>
              <a:latin typeface="Century Gothic"/>
              <a:ea typeface="Century Gothic"/>
              <a:cs typeface="Century Gothic"/>
              <a:sym typeface="Century Gothic"/>
            </a:endParaRPr>
          </a:p>
        </p:txBody>
      </p:sp>
      <p:pic>
        <p:nvPicPr>
          <p:cNvPr id="148" name="Google Shape;148;p7"/>
          <p:cNvPicPr preferRelativeResize="0"/>
          <p:nvPr/>
        </p:nvPicPr>
        <p:blipFill rotWithShape="1">
          <a:blip r:embed="rId3">
            <a:alphaModFix/>
          </a:blip>
          <a:srcRect b="0" l="0" r="0" t="0"/>
          <a:stretch/>
        </p:blipFill>
        <p:spPr>
          <a:xfrm>
            <a:off x="4701433" y="5003325"/>
            <a:ext cx="3276600" cy="14001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2" name="Shape 152"/>
        <p:cNvGrpSpPr/>
        <p:nvPr/>
      </p:nvGrpSpPr>
      <p:grpSpPr>
        <a:xfrm>
          <a:off x="0" y="0"/>
          <a:ext cx="0" cy="0"/>
          <a:chOff x="0" y="0"/>
          <a:chExt cx="0" cy="0"/>
        </a:xfrm>
      </p:grpSpPr>
      <p:sp>
        <p:nvSpPr>
          <p:cNvPr id="153" name="Google Shape;153;p8"/>
          <p:cNvSpPr/>
          <p:nvPr/>
        </p:nvSpPr>
        <p:spPr>
          <a:xfrm>
            <a:off x="2667762" y="630936"/>
            <a:ext cx="3926681" cy="5229225"/>
          </a:xfrm>
          <a:custGeom>
            <a:rect b="b" l="l" r="r" t="t"/>
            <a:pathLst>
              <a:path extrusionOk="0" h="3294" w="3298">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lt2"/>
          </a:solidFill>
          <a:ln>
            <a:noFill/>
          </a:ln>
        </p:spPr>
      </p:sp>
      <p:sp>
        <p:nvSpPr>
          <p:cNvPr id="154" name="Google Shape;154;p8"/>
          <p:cNvSpPr/>
          <p:nvPr/>
        </p:nvSpPr>
        <p:spPr>
          <a:xfrm>
            <a:off x="0" y="0"/>
            <a:ext cx="212598"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8"/>
          <p:cNvSpPr/>
          <p:nvPr/>
        </p:nvSpPr>
        <p:spPr>
          <a:xfrm>
            <a:off x="0" y="0"/>
            <a:ext cx="9144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56" name="Google Shape;156;p8"/>
          <p:cNvSpPr/>
          <p:nvPr/>
        </p:nvSpPr>
        <p:spPr>
          <a:xfrm flipH="1">
            <a:off x="106297" y="0"/>
            <a:ext cx="5842211" cy="6858000"/>
          </a:xfrm>
          <a:custGeom>
            <a:rect b="b" l="l" r="r" t="t"/>
            <a:pathLst>
              <a:path extrusionOk="0" h="6858000" w="9807836">
                <a:moveTo>
                  <a:pt x="9807836" y="0"/>
                </a:moveTo>
                <a:lnTo>
                  <a:pt x="0" y="0"/>
                </a:lnTo>
                <a:lnTo>
                  <a:pt x="26987" y="87312"/>
                </a:lnTo>
                <a:lnTo>
                  <a:pt x="52387" y="174625"/>
                </a:lnTo>
                <a:lnTo>
                  <a:pt x="77787" y="263525"/>
                </a:lnTo>
                <a:lnTo>
                  <a:pt x="100012" y="354012"/>
                </a:lnTo>
                <a:lnTo>
                  <a:pt x="127000" y="441325"/>
                </a:lnTo>
                <a:lnTo>
                  <a:pt x="155575" y="525462"/>
                </a:lnTo>
                <a:lnTo>
                  <a:pt x="192087" y="604837"/>
                </a:lnTo>
                <a:lnTo>
                  <a:pt x="234950" y="677862"/>
                </a:lnTo>
                <a:lnTo>
                  <a:pt x="282575" y="739775"/>
                </a:lnTo>
                <a:lnTo>
                  <a:pt x="334962" y="798512"/>
                </a:lnTo>
                <a:lnTo>
                  <a:pt x="395287" y="852487"/>
                </a:lnTo>
                <a:lnTo>
                  <a:pt x="458787" y="906462"/>
                </a:lnTo>
                <a:lnTo>
                  <a:pt x="525462" y="957262"/>
                </a:lnTo>
                <a:lnTo>
                  <a:pt x="592137" y="1008062"/>
                </a:lnTo>
                <a:lnTo>
                  <a:pt x="660400" y="1060450"/>
                </a:lnTo>
                <a:lnTo>
                  <a:pt x="725487" y="1111250"/>
                </a:lnTo>
                <a:lnTo>
                  <a:pt x="787400" y="1165225"/>
                </a:lnTo>
                <a:lnTo>
                  <a:pt x="844550" y="1223962"/>
                </a:lnTo>
                <a:lnTo>
                  <a:pt x="896937" y="1282700"/>
                </a:lnTo>
                <a:lnTo>
                  <a:pt x="939800" y="1346200"/>
                </a:lnTo>
                <a:lnTo>
                  <a:pt x="976312" y="1417637"/>
                </a:lnTo>
                <a:lnTo>
                  <a:pt x="998537" y="1487487"/>
                </a:lnTo>
                <a:lnTo>
                  <a:pt x="1012825" y="1565275"/>
                </a:lnTo>
                <a:lnTo>
                  <a:pt x="1019175" y="1641475"/>
                </a:lnTo>
                <a:lnTo>
                  <a:pt x="1017587" y="1722437"/>
                </a:lnTo>
                <a:lnTo>
                  <a:pt x="1011237" y="1803400"/>
                </a:lnTo>
                <a:lnTo>
                  <a:pt x="1003300" y="1887537"/>
                </a:lnTo>
                <a:lnTo>
                  <a:pt x="992187" y="1971675"/>
                </a:lnTo>
                <a:lnTo>
                  <a:pt x="979487" y="2055812"/>
                </a:lnTo>
                <a:lnTo>
                  <a:pt x="969962" y="2139950"/>
                </a:lnTo>
                <a:lnTo>
                  <a:pt x="963612" y="2224087"/>
                </a:lnTo>
                <a:lnTo>
                  <a:pt x="958850" y="2305050"/>
                </a:lnTo>
                <a:lnTo>
                  <a:pt x="963612" y="2384425"/>
                </a:lnTo>
                <a:lnTo>
                  <a:pt x="973137" y="2462212"/>
                </a:lnTo>
                <a:lnTo>
                  <a:pt x="993775" y="2543175"/>
                </a:lnTo>
                <a:lnTo>
                  <a:pt x="1025525" y="2622550"/>
                </a:lnTo>
                <a:lnTo>
                  <a:pt x="1063625" y="2701925"/>
                </a:lnTo>
                <a:lnTo>
                  <a:pt x="1106487" y="2781300"/>
                </a:lnTo>
                <a:lnTo>
                  <a:pt x="1150937" y="2859087"/>
                </a:lnTo>
                <a:lnTo>
                  <a:pt x="1198562" y="2938462"/>
                </a:lnTo>
                <a:lnTo>
                  <a:pt x="1241425" y="3017837"/>
                </a:lnTo>
                <a:lnTo>
                  <a:pt x="1284288" y="3098800"/>
                </a:lnTo>
                <a:lnTo>
                  <a:pt x="1320800" y="3179762"/>
                </a:lnTo>
                <a:lnTo>
                  <a:pt x="1349375" y="3260725"/>
                </a:lnTo>
                <a:lnTo>
                  <a:pt x="1365250" y="3343275"/>
                </a:lnTo>
                <a:lnTo>
                  <a:pt x="1374775" y="3429000"/>
                </a:lnTo>
                <a:lnTo>
                  <a:pt x="1365250" y="3514725"/>
                </a:lnTo>
                <a:lnTo>
                  <a:pt x="1349375" y="3597275"/>
                </a:lnTo>
                <a:lnTo>
                  <a:pt x="1320800" y="3678237"/>
                </a:lnTo>
                <a:lnTo>
                  <a:pt x="1284288" y="3759200"/>
                </a:lnTo>
                <a:lnTo>
                  <a:pt x="1241425" y="3840162"/>
                </a:lnTo>
                <a:lnTo>
                  <a:pt x="1198562" y="3919537"/>
                </a:lnTo>
                <a:lnTo>
                  <a:pt x="1150937" y="3998912"/>
                </a:lnTo>
                <a:lnTo>
                  <a:pt x="1106487" y="4076700"/>
                </a:lnTo>
                <a:lnTo>
                  <a:pt x="1063625" y="4156075"/>
                </a:lnTo>
                <a:lnTo>
                  <a:pt x="1025525" y="4235450"/>
                </a:lnTo>
                <a:lnTo>
                  <a:pt x="993775" y="4314825"/>
                </a:lnTo>
                <a:lnTo>
                  <a:pt x="973137" y="4395787"/>
                </a:lnTo>
                <a:lnTo>
                  <a:pt x="963612" y="4473575"/>
                </a:lnTo>
                <a:lnTo>
                  <a:pt x="958850" y="4552950"/>
                </a:lnTo>
                <a:lnTo>
                  <a:pt x="963612" y="4633912"/>
                </a:lnTo>
                <a:lnTo>
                  <a:pt x="969962" y="4718050"/>
                </a:lnTo>
                <a:lnTo>
                  <a:pt x="979487" y="4802187"/>
                </a:lnTo>
                <a:lnTo>
                  <a:pt x="992187" y="4886325"/>
                </a:lnTo>
                <a:lnTo>
                  <a:pt x="1003300" y="4970462"/>
                </a:lnTo>
                <a:lnTo>
                  <a:pt x="1011237" y="5054600"/>
                </a:lnTo>
                <a:lnTo>
                  <a:pt x="1017587" y="5135562"/>
                </a:lnTo>
                <a:lnTo>
                  <a:pt x="1019175" y="5216525"/>
                </a:lnTo>
                <a:lnTo>
                  <a:pt x="1012825" y="5292725"/>
                </a:lnTo>
                <a:lnTo>
                  <a:pt x="998537" y="5370512"/>
                </a:lnTo>
                <a:lnTo>
                  <a:pt x="976312" y="5440362"/>
                </a:lnTo>
                <a:lnTo>
                  <a:pt x="939800" y="5511800"/>
                </a:lnTo>
                <a:lnTo>
                  <a:pt x="896937" y="5575300"/>
                </a:lnTo>
                <a:lnTo>
                  <a:pt x="844550" y="5634037"/>
                </a:lnTo>
                <a:lnTo>
                  <a:pt x="787400" y="5692775"/>
                </a:lnTo>
                <a:lnTo>
                  <a:pt x="725487" y="5746750"/>
                </a:lnTo>
                <a:lnTo>
                  <a:pt x="660400" y="5797550"/>
                </a:lnTo>
                <a:lnTo>
                  <a:pt x="592137" y="5849937"/>
                </a:lnTo>
                <a:lnTo>
                  <a:pt x="525462" y="5900737"/>
                </a:lnTo>
                <a:lnTo>
                  <a:pt x="458787" y="5951537"/>
                </a:lnTo>
                <a:lnTo>
                  <a:pt x="395287" y="6005512"/>
                </a:lnTo>
                <a:lnTo>
                  <a:pt x="334962" y="6059487"/>
                </a:lnTo>
                <a:lnTo>
                  <a:pt x="282575" y="6118225"/>
                </a:lnTo>
                <a:lnTo>
                  <a:pt x="234950" y="6180137"/>
                </a:lnTo>
                <a:lnTo>
                  <a:pt x="192087" y="6253162"/>
                </a:lnTo>
                <a:lnTo>
                  <a:pt x="155575" y="6332537"/>
                </a:lnTo>
                <a:lnTo>
                  <a:pt x="127000" y="6416675"/>
                </a:lnTo>
                <a:lnTo>
                  <a:pt x="100012" y="6503987"/>
                </a:lnTo>
                <a:lnTo>
                  <a:pt x="77787" y="6594475"/>
                </a:lnTo>
                <a:lnTo>
                  <a:pt x="52387" y="6683375"/>
                </a:lnTo>
                <a:lnTo>
                  <a:pt x="26987" y="6770687"/>
                </a:lnTo>
                <a:lnTo>
                  <a:pt x="0" y="6858000"/>
                </a:lnTo>
                <a:lnTo>
                  <a:pt x="9807836" y="6858000"/>
                </a:lnTo>
                <a:lnTo>
                  <a:pt x="9807836" y="0"/>
                </a:lnTo>
                <a:close/>
              </a:path>
            </a:pathLst>
          </a:custGeom>
          <a:solidFill>
            <a:schemeClr val="accent1"/>
          </a:solidFill>
          <a:ln>
            <a:noFill/>
          </a:ln>
        </p:spPr>
      </p:sp>
      <p:sp>
        <p:nvSpPr>
          <p:cNvPr id="157" name="Google Shape;157;p8"/>
          <p:cNvSpPr txBox="1"/>
          <p:nvPr/>
        </p:nvSpPr>
        <p:spPr>
          <a:xfrm>
            <a:off x="482599" y="1231895"/>
            <a:ext cx="4206240" cy="4339177"/>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600"/>
              </a:spcAft>
              <a:buNone/>
            </a:pPr>
            <a:r>
              <a:rPr b="0" i="0" lang="en-US" sz="5500" u="none" cap="none" strike="noStrike">
                <a:solidFill>
                  <a:schemeClr val="dk2"/>
                </a:solidFill>
                <a:latin typeface="Impact"/>
                <a:ea typeface="Impact"/>
                <a:cs typeface="Impact"/>
                <a:sym typeface="Impact"/>
              </a:rPr>
              <a:t>THE FUNCTIONS OF BEHAVIOR</a:t>
            </a:r>
            <a:endParaRPr/>
          </a:p>
        </p:txBody>
      </p:sp>
      <p:sp>
        <p:nvSpPr>
          <p:cNvPr id="158" name="Google Shape;158;p8"/>
          <p:cNvSpPr/>
          <p:nvPr/>
        </p:nvSpPr>
        <p:spPr>
          <a:xfrm>
            <a:off x="0" y="0"/>
            <a:ext cx="212598"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Head with Gears" id="159" name="Google Shape;159;p8"/>
          <p:cNvPicPr preferRelativeResize="0"/>
          <p:nvPr/>
        </p:nvPicPr>
        <p:blipFill rotWithShape="1">
          <a:blip r:embed="rId3">
            <a:alphaModFix/>
          </a:blip>
          <a:srcRect b="0" l="0" r="0" t="0"/>
          <a:stretch/>
        </p:blipFill>
        <p:spPr>
          <a:xfrm>
            <a:off x="5664708" y="1903136"/>
            <a:ext cx="2996694" cy="2996694"/>
          </a:xfrm>
          <a:prstGeom prst="rect">
            <a:avLst/>
          </a:prstGeom>
          <a:noFill/>
          <a:ln>
            <a:noFill/>
          </a:ln>
        </p:spPr>
      </p:pic>
      <p:sp>
        <p:nvSpPr>
          <p:cNvPr id="160" name="Google Shape;160;p8"/>
          <p:cNvSpPr txBox="1"/>
          <p:nvPr/>
        </p:nvSpPr>
        <p:spPr>
          <a:xfrm>
            <a:off x="696002" y="5100495"/>
            <a:ext cx="405647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rgbClr val="FF0000"/>
                </a:solidFill>
                <a:latin typeface="Gill Sans"/>
                <a:ea typeface="Gill Sans"/>
                <a:cs typeface="Gill Sans"/>
                <a:sym typeface="Gill Sans"/>
              </a:rPr>
              <a:t>WARNING: </a:t>
            </a:r>
            <a:r>
              <a:rPr b="0" i="0" lang="en-US" sz="1800" u="none" cap="none" strike="noStrike">
                <a:solidFill>
                  <a:schemeClr val="dk1"/>
                </a:solidFill>
                <a:latin typeface="Gill Sans"/>
                <a:ea typeface="Gill Sans"/>
                <a:cs typeface="Gill Sans"/>
                <a:sym typeface="Gill Sans"/>
              </a:rPr>
              <a:t>This is where the memes really start to roll in. Brace yourselves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159"/>
                                        </p:tgtEl>
                                        <p:attrNameLst>
                                          <p:attrName>style.visibility</p:attrName>
                                        </p:attrNameLst>
                                      </p:cBhvr>
                                      <p:to>
                                        <p:strVal val="visible"/>
                                      </p:to>
                                    </p:set>
                                    <p:animEffect filter="fade" transition="in">
                                      <p:cBhvr>
                                        <p:cTn dur="7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9"/>
          <p:cNvSpPr txBox="1"/>
          <p:nvPr/>
        </p:nvSpPr>
        <p:spPr>
          <a:xfrm>
            <a:off x="786384" y="2613818"/>
            <a:ext cx="7772400" cy="223490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9814D"/>
              </a:buClr>
              <a:buSzPts val="3200"/>
              <a:buFont typeface="Calibri"/>
              <a:buNone/>
            </a:pPr>
            <a:r>
              <a:rPr lang="en-US" sz="3200" strike="sngStrike">
                <a:solidFill>
                  <a:srgbClr val="89814D"/>
                </a:solidFill>
                <a:latin typeface="Calibri"/>
                <a:ea typeface="Calibri"/>
                <a:cs typeface="Calibri"/>
                <a:sym typeface="Calibri"/>
              </a:rPr>
              <a:t>Why do people engage in challenging behavior?</a:t>
            </a:r>
            <a:endParaRPr/>
          </a:p>
          <a:p>
            <a:pPr indent="0" lvl="0" marL="0" marR="0" rtl="0" algn="ctr">
              <a:spcBef>
                <a:spcPts val="0"/>
              </a:spcBef>
              <a:spcAft>
                <a:spcPts val="0"/>
              </a:spcAft>
              <a:buClr>
                <a:schemeClr val="dk1"/>
              </a:buClr>
              <a:buSzPts val="3200"/>
              <a:buFont typeface="Gill Sans"/>
              <a:buNone/>
            </a:pPr>
            <a:r>
              <a:t/>
            </a:r>
            <a:endParaRPr sz="3200" strike="sngStrike">
              <a:solidFill>
                <a:srgbClr val="89814D"/>
              </a:solidFill>
              <a:latin typeface="Calibri"/>
              <a:ea typeface="Calibri"/>
              <a:cs typeface="Calibri"/>
              <a:sym typeface="Calibri"/>
            </a:endParaRPr>
          </a:p>
          <a:p>
            <a:pPr indent="0" lvl="0" marL="0" marR="0" rtl="0" algn="ctr">
              <a:spcBef>
                <a:spcPts val="0"/>
              </a:spcBef>
              <a:spcAft>
                <a:spcPts val="0"/>
              </a:spcAft>
              <a:buClr>
                <a:srgbClr val="89814D"/>
              </a:buClr>
              <a:buSzPts val="3200"/>
              <a:buFont typeface="Calibri"/>
              <a:buNone/>
            </a:pPr>
            <a:r>
              <a:rPr lang="en-US" sz="3200">
                <a:solidFill>
                  <a:srgbClr val="89814D"/>
                </a:solidFill>
                <a:latin typeface="Calibri"/>
                <a:ea typeface="Calibri"/>
                <a:cs typeface="Calibri"/>
                <a:sym typeface="Calibri"/>
              </a:rPr>
              <a:t>Better yet…….</a:t>
            </a:r>
            <a:endParaRPr/>
          </a:p>
          <a:p>
            <a:pPr indent="0" lvl="0" marL="0" marR="0" rtl="0" algn="ctr">
              <a:spcBef>
                <a:spcPts val="0"/>
              </a:spcBef>
              <a:spcAft>
                <a:spcPts val="0"/>
              </a:spcAft>
              <a:buClr>
                <a:srgbClr val="89814D"/>
              </a:buClr>
              <a:buSzPts val="3200"/>
              <a:buFont typeface="Calibri"/>
              <a:buNone/>
            </a:pPr>
            <a:r>
              <a:rPr lang="en-US" sz="3200">
                <a:solidFill>
                  <a:srgbClr val="89814D"/>
                </a:solidFill>
                <a:latin typeface="Calibri"/>
                <a:ea typeface="Calibri"/>
                <a:cs typeface="Calibri"/>
                <a:sym typeface="Calibri"/>
              </a:rPr>
              <a:t>Why do </a:t>
            </a:r>
            <a:r>
              <a:rPr b="1" i="1" lang="en-US" sz="3200">
                <a:solidFill>
                  <a:srgbClr val="89814D"/>
                </a:solidFill>
                <a:latin typeface="Calibri"/>
                <a:ea typeface="Calibri"/>
                <a:cs typeface="Calibri"/>
                <a:sym typeface="Calibri"/>
              </a:rPr>
              <a:t>you and I </a:t>
            </a:r>
            <a:r>
              <a:rPr lang="en-US" sz="3200">
                <a:solidFill>
                  <a:srgbClr val="89814D"/>
                </a:solidFill>
                <a:latin typeface="Calibri"/>
                <a:ea typeface="Calibri"/>
                <a:cs typeface="Calibri"/>
                <a:sym typeface="Calibri"/>
              </a:rPr>
              <a:t>behave the way we do?</a:t>
            </a:r>
            <a:endParaRPr sz="1800">
              <a:solidFill>
                <a:srgbClr val="89814D"/>
              </a:solidFill>
              <a:latin typeface="Gill Sans"/>
              <a:ea typeface="Gill Sans"/>
              <a:cs typeface="Gill Sans"/>
              <a:sym typeface="Gill Sans"/>
            </a:endParaRPr>
          </a:p>
        </p:txBody>
      </p:sp>
      <p:sp>
        <p:nvSpPr>
          <p:cNvPr id="166" name="Google Shape;166;p9"/>
          <p:cNvSpPr/>
          <p:nvPr/>
        </p:nvSpPr>
        <p:spPr>
          <a:xfrm>
            <a:off x="3511552" y="1548613"/>
            <a:ext cx="1930337"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445F51"/>
              </a:buClr>
              <a:buSzPts val="3200"/>
              <a:buFont typeface="Calibri"/>
              <a:buNone/>
            </a:pPr>
            <a:r>
              <a:rPr lang="en-US" sz="3200" u="sng">
                <a:solidFill>
                  <a:srgbClr val="445F51"/>
                </a:solidFill>
                <a:latin typeface="Calibri"/>
                <a:ea typeface="Calibri"/>
                <a:cs typeface="Calibri"/>
                <a:sym typeface="Calibri"/>
              </a:rPr>
              <a:t>Discussion</a:t>
            </a:r>
            <a:endParaRPr sz="1800">
              <a:solidFill>
                <a:srgbClr val="445F51"/>
              </a:solidFill>
              <a:latin typeface="Gill Sans"/>
              <a:ea typeface="Gill Sans"/>
              <a:cs typeface="Gill Sans"/>
              <a:sym typeface="Gill Sans"/>
            </a:endParaRPr>
          </a:p>
        </p:txBody>
      </p:sp>
    </p:spTree>
  </p:cSld>
  <p:clrMapOvr>
    <a:masterClrMapping/>
  </p:clrMapOvr>
</p:sld>
</file>

<file path=ppt/theme/theme1.xml><?xml version="1.0" encoding="utf-8"?>
<a:theme xmlns:a="http://schemas.openxmlformats.org/drawingml/2006/main" xmlns:r="http://schemas.openxmlformats.org/officeDocument/2006/relationships" name="Badge">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Smith, Julia A</dc:creator>
</cp:coreProperties>
</file>