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43"/>
  </p:notesMasterIdLst>
  <p:handoutMasterIdLst>
    <p:handoutMasterId r:id="rId44"/>
  </p:handoutMasterIdLst>
  <p:sldIdLst>
    <p:sldId id="256" r:id="rId2"/>
    <p:sldId id="257" r:id="rId3"/>
    <p:sldId id="350" r:id="rId4"/>
    <p:sldId id="351" r:id="rId5"/>
    <p:sldId id="352" r:id="rId6"/>
    <p:sldId id="260" r:id="rId7"/>
    <p:sldId id="338" r:id="rId8"/>
    <p:sldId id="258" r:id="rId9"/>
    <p:sldId id="259" r:id="rId10"/>
    <p:sldId id="357" r:id="rId11"/>
    <p:sldId id="344" r:id="rId12"/>
    <p:sldId id="263" r:id="rId13"/>
    <p:sldId id="339" r:id="rId14"/>
    <p:sldId id="340" r:id="rId15"/>
    <p:sldId id="341" r:id="rId16"/>
    <p:sldId id="342" r:id="rId17"/>
    <p:sldId id="356" r:id="rId18"/>
    <p:sldId id="264" r:id="rId19"/>
    <p:sldId id="266" r:id="rId20"/>
    <p:sldId id="355" r:id="rId21"/>
    <p:sldId id="353" r:id="rId22"/>
    <p:sldId id="359" r:id="rId23"/>
    <p:sldId id="360" r:id="rId24"/>
    <p:sldId id="364" r:id="rId25"/>
    <p:sldId id="365" r:id="rId26"/>
    <p:sldId id="367" r:id="rId27"/>
    <p:sldId id="368" r:id="rId28"/>
    <p:sldId id="369" r:id="rId29"/>
    <p:sldId id="370" r:id="rId30"/>
    <p:sldId id="371" r:id="rId31"/>
    <p:sldId id="372" r:id="rId32"/>
    <p:sldId id="366" r:id="rId33"/>
    <p:sldId id="320" r:id="rId34"/>
    <p:sldId id="309" r:id="rId35"/>
    <p:sldId id="361" r:id="rId36"/>
    <p:sldId id="362" r:id="rId37"/>
    <p:sldId id="345" r:id="rId38"/>
    <p:sldId id="307" r:id="rId39"/>
    <p:sldId id="346" r:id="rId40"/>
    <p:sldId id="348" r:id="rId41"/>
    <p:sldId id="363" r:id="rId42"/>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5pPr>
    <a:lvl6pPr marL="2286000" algn="l" defTabSz="914400" rtl="0" eaLnBrk="1" latinLnBrk="0" hangingPunct="1">
      <a:defRPr kern="1200">
        <a:solidFill>
          <a:schemeClr val="tx1"/>
        </a:solidFill>
        <a:latin typeface="Trebuchet MS" panose="020B0703020202090204" pitchFamily="34" charset="0"/>
        <a:ea typeface="+mn-ea"/>
        <a:cs typeface="+mn-cs"/>
      </a:defRPr>
    </a:lvl6pPr>
    <a:lvl7pPr marL="2743200" algn="l" defTabSz="914400" rtl="0" eaLnBrk="1" latinLnBrk="0" hangingPunct="1">
      <a:defRPr kern="1200">
        <a:solidFill>
          <a:schemeClr val="tx1"/>
        </a:solidFill>
        <a:latin typeface="Trebuchet MS" panose="020B0703020202090204" pitchFamily="34" charset="0"/>
        <a:ea typeface="+mn-ea"/>
        <a:cs typeface="+mn-cs"/>
      </a:defRPr>
    </a:lvl7pPr>
    <a:lvl8pPr marL="3200400" algn="l" defTabSz="914400" rtl="0" eaLnBrk="1" latinLnBrk="0" hangingPunct="1">
      <a:defRPr kern="1200">
        <a:solidFill>
          <a:schemeClr val="tx1"/>
        </a:solidFill>
        <a:latin typeface="Trebuchet MS" panose="020B0703020202090204" pitchFamily="34" charset="0"/>
        <a:ea typeface="+mn-ea"/>
        <a:cs typeface="+mn-cs"/>
      </a:defRPr>
    </a:lvl8pPr>
    <a:lvl9pPr marL="3657600" algn="l" defTabSz="914400" rtl="0" eaLnBrk="1" latinLnBrk="0" hangingPunct="1">
      <a:defRPr kern="1200">
        <a:solidFill>
          <a:schemeClr val="tx1"/>
        </a:solidFill>
        <a:latin typeface="Trebuchet MS" panose="020B070302020209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6" autoAdjust="0"/>
    <p:restoredTop sz="83821" autoAdjust="0"/>
  </p:normalViewPr>
  <p:slideViewPr>
    <p:cSldViewPr>
      <p:cViewPr varScale="1">
        <p:scale>
          <a:sx n="93" d="100"/>
          <a:sy n="93" d="100"/>
        </p:scale>
        <p:origin x="992"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0" d="100"/>
          <a:sy n="40" d="100"/>
        </p:scale>
        <p:origin x="-148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C5AB4C86-D091-9E57-2800-1541F0D9298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Times New Roman" pitchFamily="18" charset="0"/>
              </a:defRPr>
            </a:lvl1pPr>
          </a:lstStyle>
          <a:p>
            <a:pPr>
              <a:defRPr/>
            </a:pPr>
            <a:endParaRPr lang="en-US"/>
          </a:p>
        </p:txBody>
      </p:sp>
      <p:sp>
        <p:nvSpPr>
          <p:cNvPr id="94211" name="Rectangle 3">
            <a:extLst>
              <a:ext uri="{FF2B5EF4-FFF2-40B4-BE49-F238E27FC236}">
                <a16:creationId xmlns:a16="http://schemas.microsoft.com/office/drawing/2014/main" id="{0A8BE984-C76D-05D3-05A4-52AD05A8960E}"/>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Times New Roman" pitchFamily="18" charset="0"/>
              </a:defRPr>
            </a:lvl1pPr>
          </a:lstStyle>
          <a:p>
            <a:pPr>
              <a:defRPr/>
            </a:pPr>
            <a:endParaRPr lang="en-US"/>
          </a:p>
        </p:txBody>
      </p:sp>
      <p:sp>
        <p:nvSpPr>
          <p:cNvPr id="94212" name="Rectangle 4">
            <a:extLst>
              <a:ext uri="{FF2B5EF4-FFF2-40B4-BE49-F238E27FC236}">
                <a16:creationId xmlns:a16="http://schemas.microsoft.com/office/drawing/2014/main" id="{4C5011CF-5840-D442-35DE-2724B5B56679}"/>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Times New Roman" pitchFamily="18" charset="0"/>
              </a:defRPr>
            </a:lvl1pPr>
          </a:lstStyle>
          <a:p>
            <a:pPr>
              <a:defRPr/>
            </a:pPr>
            <a:endParaRPr lang="en-US"/>
          </a:p>
        </p:txBody>
      </p:sp>
      <p:sp>
        <p:nvSpPr>
          <p:cNvPr id="94213" name="Rectangle 5">
            <a:extLst>
              <a:ext uri="{FF2B5EF4-FFF2-40B4-BE49-F238E27FC236}">
                <a16:creationId xmlns:a16="http://schemas.microsoft.com/office/drawing/2014/main" id="{3872312A-0698-77CF-2C03-7F68E69081CA}"/>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Times New Roman" panose="02020603050405020304" pitchFamily="18" charset="0"/>
              </a:defRPr>
            </a:lvl1pPr>
          </a:lstStyle>
          <a:p>
            <a:pPr>
              <a:defRPr/>
            </a:pPr>
            <a:fld id="{3464EF52-359F-B243-BAC4-96B2A6AC0CB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59830DB-1A86-EAC1-6D63-23D2A5F863A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Times New Roman" pitchFamily="18" charset="0"/>
              </a:defRPr>
            </a:lvl1pPr>
          </a:lstStyle>
          <a:p>
            <a:pPr>
              <a:defRPr/>
            </a:pPr>
            <a:endParaRPr lang="en-US"/>
          </a:p>
        </p:txBody>
      </p:sp>
      <p:sp>
        <p:nvSpPr>
          <p:cNvPr id="9219" name="Rectangle 3">
            <a:extLst>
              <a:ext uri="{FF2B5EF4-FFF2-40B4-BE49-F238E27FC236}">
                <a16:creationId xmlns:a16="http://schemas.microsoft.com/office/drawing/2014/main" id="{BEAEBE42-5BDF-2A5E-CDB3-199F2C95F4D0}"/>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Times New Roman" pitchFamily="18" charset="0"/>
              </a:defRPr>
            </a:lvl1pPr>
          </a:lstStyle>
          <a:p>
            <a:pPr>
              <a:defRPr/>
            </a:pPr>
            <a:endParaRPr lang="en-US"/>
          </a:p>
        </p:txBody>
      </p:sp>
      <p:sp>
        <p:nvSpPr>
          <p:cNvPr id="6148" name="Rectangle 4">
            <a:extLst>
              <a:ext uri="{FF2B5EF4-FFF2-40B4-BE49-F238E27FC236}">
                <a16:creationId xmlns:a16="http://schemas.microsoft.com/office/drawing/2014/main" id="{5158409F-0601-EFED-3263-026742CAC42B}"/>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a:extLst>
              <a:ext uri="{FF2B5EF4-FFF2-40B4-BE49-F238E27FC236}">
                <a16:creationId xmlns:a16="http://schemas.microsoft.com/office/drawing/2014/main" id="{E9893D55-88A5-0287-120C-3C4B9EAD0595}"/>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a:extLst>
              <a:ext uri="{FF2B5EF4-FFF2-40B4-BE49-F238E27FC236}">
                <a16:creationId xmlns:a16="http://schemas.microsoft.com/office/drawing/2014/main" id="{CF0494A5-FEA1-9DB5-2C34-1E960AFFBA30}"/>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Times New Roman" pitchFamily="18" charset="0"/>
              </a:defRPr>
            </a:lvl1pPr>
          </a:lstStyle>
          <a:p>
            <a:pPr>
              <a:defRPr/>
            </a:pPr>
            <a:endParaRPr lang="en-US"/>
          </a:p>
        </p:txBody>
      </p:sp>
      <p:sp>
        <p:nvSpPr>
          <p:cNvPr id="9223" name="Rectangle 7">
            <a:extLst>
              <a:ext uri="{FF2B5EF4-FFF2-40B4-BE49-F238E27FC236}">
                <a16:creationId xmlns:a16="http://schemas.microsoft.com/office/drawing/2014/main" id="{96A9683C-E823-FF74-49EE-CB9D89FE2EC1}"/>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Times New Roman" panose="02020603050405020304" pitchFamily="18" charset="0"/>
              </a:defRPr>
            </a:lvl1pPr>
          </a:lstStyle>
          <a:p>
            <a:pPr>
              <a:defRPr/>
            </a:pPr>
            <a:fld id="{E2460055-8A8C-1B4B-8733-9497F1B74C9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9449503D-B82E-932F-3205-D2E82DED28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fontAlgn="base">
              <a:spcBef>
                <a:spcPct val="0"/>
              </a:spcBef>
              <a:spcAft>
                <a:spcPct val="0"/>
              </a:spcAft>
            </a:pPr>
            <a:fld id="{7DD543F6-6E2C-6846-9293-D7E7BDA50FE2}" type="slidenum">
              <a:rPr lang="en-US" altLang="en-US" smtClean="0">
                <a:latin typeface="Times New Roman" panose="02020603050405020304" pitchFamily="18" charset="0"/>
              </a:rPr>
              <a:pPr fontAlgn="base">
                <a:spcBef>
                  <a:spcPct val="0"/>
                </a:spcBef>
                <a:spcAft>
                  <a:spcPct val="0"/>
                </a:spcAft>
              </a:pPr>
              <a:t>12</a:t>
            </a:fld>
            <a:endParaRPr lang="en-US" altLang="en-US">
              <a:latin typeface="Times New Roman" panose="02020603050405020304" pitchFamily="18" charset="0"/>
            </a:endParaRPr>
          </a:p>
        </p:txBody>
      </p:sp>
      <p:sp>
        <p:nvSpPr>
          <p:cNvPr id="20483" name="Rectangle 2">
            <a:extLst>
              <a:ext uri="{FF2B5EF4-FFF2-40B4-BE49-F238E27FC236}">
                <a16:creationId xmlns:a16="http://schemas.microsoft.com/office/drawing/2014/main" id="{97B0493B-BB88-94A6-D657-5FF1751241E6}"/>
              </a:ext>
            </a:extLst>
          </p:cNvPr>
          <p:cNvSpPr>
            <a:spLocks noChangeArrowheads="1" noTextEdit="1"/>
          </p:cNvSpPr>
          <p:nvPr>
            <p:ph type="sldImg"/>
          </p:nvPr>
        </p:nvSpPr>
        <p:spPr>
          <a:ln/>
        </p:spPr>
      </p:sp>
      <p:sp>
        <p:nvSpPr>
          <p:cNvPr id="20484" name="Rectangle 3">
            <a:extLst>
              <a:ext uri="{FF2B5EF4-FFF2-40B4-BE49-F238E27FC236}">
                <a16:creationId xmlns:a16="http://schemas.microsoft.com/office/drawing/2014/main" id="{E5AAE843-8334-3C7E-C281-FE1B6C647D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 universe is a determined, orderly place in which things just don’t happen.  There is always a reason for behavior, whether we can see it or not.</a:t>
            </a:r>
          </a:p>
          <a:p>
            <a:pPr eaLnBrk="1" hangingPunct="1"/>
            <a:r>
              <a:rPr lang="en-US" altLang="en-US"/>
              <a:t>Basic – Teacher asks a student a question – student answers – teacher says good job</a:t>
            </a:r>
          </a:p>
          <a:p>
            <a:pPr eaLnBrk="1" hangingPunct="1"/>
            <a:r>
              <a:rPr lang="en-US" altLang="en-US"/>
              <a:t>Everything we do is in relation to a 3 term contingency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A021A02-612F-F17A-D560-168AAF9AB0A0}"/>
              </a:ext>
            </a:extLst>
          </p:cNvPr>
          <p:cNvSpPr>
            <a:spLocks noGrp="1" noRot="1" noChangeAspect="1" noChangeArrowheads="1" noTextEdit="1"/>
          </p:cNvSpPr>
          <p:nvPr>
            <p:ph type="sldImg"/>
          </p:nvPr>
        </p:nvSpPr>
        <p:spPr>
          <a:ln/>
        </p:spPr>
      </p:sp>
      <p:sp>
        <p:nvSpPr>
          <p:cNvPr id="27651" name="Notes Placeholder 2">
            <a:extLst>
              <a:ext uri="{FF2B5EF4-FFF2-40B4-BE49-F238E27FC236}">
                <a16:creationId xmlns:a16="http://schemas.microsoft.com/office/drawing/2014/main" id="{9463E2B2-0CD0-84C2-CF39-8D2ABF034E9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sym typeface="Wingdings" pitchFamily="2" charset="2"/>
            </a:endParaRPr>
          </a:p>
          <a:p>
            <a:r>
              <a:rPr lang="en-US" altLang="en-US">
                <a:sym typeface="Wingdings" pitchFamily="2" charset="2"/>
              </a:rPr>
              <a:t>Differential reinforcement selectively reinforcing behaviors you want to see increase and “ignoring” (aka extinction) the behaviors you want to see decrease (this is often used as a schedule of reinforcement)</a:t>
            </a:r>
            <a:endParaRPr lang="en-US" altLang="en-US"/>
          </a:p>
        </p:txBody>
      </p:sp>
      <p:sp>
        <p:nvSpPr>
          <p:cNvPr id="27652" name="Slide Number Placeholder 3">
            <a:extLst>
              <a:ext uri="{FF2B5EF4-FFF2-40B4-BE49-F238E27FC236}">
                <a16:creationId xmlns:a16="http://schemas.microsoft.com/office/drawing/2014/main" id="{922B3FC9-9C91-6533-4382-29093D39059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fontAlgn="base">
              <a:spcBef>
                <a:spcPct val="0"/>
              </a:spcBef>
              <a:spcAft>
                <a:spcPct val="0"/>
              </a:spcAft>
            </a:pPr>
            <a:fld id="{C757AE3D-0D12-3B47-BA17-571709CF524D}" type="slidenum">
              <a:rPr lang="en-US" altLang="en-US" smtClean="0">
                <a:latin typeface="Times New Roman" panose="02020603050405020304" pitchFamily="18" charset="0"/>
              </a:rPr>
              <a:pPr fontAlgn="base">
                <a:spcBef>
                  <a:spcPct val="0"/>
                </a:spcBef>
                <a:spcAft>
                  <a:spcPct val="0"/>
                </a:spcAft>
              </a:pPr>
              <a:t>18</a:t>
            </a:fld>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72B818B1-CC05-E3F0-7A71-84F342875E6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fontAlgn="base">
              <a:spcBef>
                <a:spcPct val="0"/>
              </a:spcBef>
              <a:spcAft>
                <a:spcPct val="0"/>
              </a:spcAft>
            </a:pPr>
            <a:fld id="{C4D6575B-4548-5C4D-A4E1-F64F664E3AB6}" type="slidenum">
              <a:rPr lang="en-US" altLang="en-US" smtClean="0">
                <a:latin typeface="Times New Roman" panose="02020603050405020304" pitchFamily="18" charset="0"/>
              </a:rPr>
              <a:pPr fontAlgn="base">
                <a:spcBef>
                  <a:spcPct val="0"/>
                </a:spcBef>
                <a:spcAft>
                  <a:spcPct val="0"/>
                </a:spcAft>
              </a:pPr>
              <a:t>19</a:t>
            </a:fld>
            <a:endParaRPr lang="en-US" altLang="en-US">
              <a:latin typeface="Times New Roman" panose="02020603050405020304" pitchFamily="18" charset="0"/>
            </a:endParaRPr>
          </a:p>
        </p:txBody>
      </p:sp>
      <p:sp>
        <p:nvSpPr>
          <p:cNvPr id="29699" name="Rectangle 2">
            <a:extLst>
              <a:ext uri="{FF2B5EF4-FFF2-40B4-BE49-F238E27FC236}">
                <a16:creationId xmlns:a16="http://schemas.microsoft.com/office/drawing/2014/main" id="{BD50870F-20F2-91D8-C831-6DF6278C06B0}"/>
              </a:ext>
            </a:extLst>
          </p:cNvPr>
          <p:cNvSpPr>
            <a:spLocks noChangeArrowheads="1" noTextEdit="1"/>
          </p:cNvSpPr>
          <p:nvPr>
            <p:ph type="sldImg"/>
          </p:nvPr>
        </p:nvSpPr>
        <p:spPr>
          <a:ln/>
        </p:spPr>
      </p:sp>
      <p:sp>
        <p:nvSpPr>
          <p:cNvPr id="29700" name="Rectangle 3">
            <a:extLst>
              <a:ext uri="{FF2B5EF4-FFF2-40B4-BE49-F238E27FC236}">
                <a16:creationId xmlns:a16="http://schemas.microsoft.com/office/drawing/2014/main" id="{176D19D4-100D-E26C-CCF4-875FFE6A0CD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Reinforcement increases behavior, that is its main principle.</a:t>
            </a:r>
          </a:p>
          <a:p>
            <a:pPr eaLnBrk="1" hangingPunct="1"/>
            <a:r>
              <a:rPr lang="en-US" altLang="en-US"/>
              <a:t>Positive – Must be presented immediately to be most effective. If too much time lapses student might not know what he/she is being SR+ for. (do this, student does this, gets a skittle)</a:t>
            </a:r>
          </a:p>
          <a:p>
            <a:pPr eaLnBrk="1" hangingPunct="1"/>
            <a:r>
              <a:rPr lang="en-US" altLang="en-US"/>
              <a:t>Negative – Taking something out of the environment.  IT’S NOT PUNISHMENT!!</a:t>
            </a:r>
          </a:p>
          <a:p>
            <a:pPr eaLnBrk="1" hangingPunct="1"/>
            <a:r>
              <a:rPr lang="en-US" altLang="en-US"/>
              <a:t>Ex. Alarm goes off, you hit snooze, alarm stops.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CED3AE46-82AB-1D6A-271C-A89D07A0DD76}"/>
              </a:ext>
            </a:extLst>
          </p:cNvPr>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algn="r" eaLnBrk="1" hangingPunct="1"/>
            <a:fld id="{4FDE4EEA-0566-0C4E-9FE9-143F24392F86}" type="slidenum">
              <a:rPr lang="en-US" altLang="en-US" sz="1200">
                <a:latin typeface="Times New Roman" panose="02020603050405020304" pitchFamily="18" charset="0"/>
                <a:ea typeface="ＭＳ Ｐゴシック" panose="020B0600070205080204" pitchFamily="34" charset="-128"/>
              </a:rPr>
              <a:pPr algn="r" eaLnBrk="1" hangingPunct="1"/>
              <a:t>20</a:t>
            </a:fld>
            <a:endParaRPr lang="en-US" altLang="en-US" sz="1200">
              <a:latin typeface="Times New Roman" panose="02020603050405020304" pitchFamily="18" charset="0"/>
              <a:ea typeface="ＭＳ Ｐゴシック" panose="020B0600070205080204" pitchFamily="34" charset="-128"/>
            </a:endParaRPr>
          </a:p>
        </p:txBody>
      </p:sp>
      <p:sp>
        <p:nvSpPr>
          <p:cNvPr id="31747" name="Rectangle 2">
            <a:extLst>
              <a:ext uri="{FF2B5EF4-FFF2-40B4-BE49-F238E27FC236}">
                <a16:creationId xmlns:a16="http://schemas.microsoft.com/office/drawing/2014/main" id="{518A15B4-E923-380E-B29C-E84E3104F148}"/>
              </a:ext>
            </a:extLst>
          </p:cNvPr>
          <p:cNvSpPr>
            <a:spLocks noChangeArrowheads="1" noTextEdit="1"/>
          </p:cNvSpPr>
          <p:nvPr>
            <p:ph type="sldImg"/>
          </p:nvPr>
        </p:nvSpPr>
        <p:spPr>
          <a:xfrm>
            <a:off x="1144588" y="685800"/>
            <a:ext cx="4572000" cy="3429000"/>
          </a:xfrm>
          <a:ln/>
        </p:spPr>
      </p:sp>
      <p:sp>
        <p:nvSpPr>
          <p:cNvPr id="31748" name="Rectangle 3">
            <a:extLst>
              <a:ext uri="{FF2B5EF4-FFF2-40B4-BE49-F238E27FC236}">
                <a16:creationId xmlns:a16="http://schemas.microsoft.com/office/drawing/2014/main" id="{89A0590E-19CA-2D57-3308-6F5BD2D0D0C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Timing – providing SR+ immediately helps to define what individual is being reinforced for</a:t>
            </a:r>
          </a:p>
          <a:p>
            <a:pPr eaLnBrk="1" hangingPunct="1"/>
            <a:r>
              <a:rPr lang="en-US" altLang="en-US"/>
              <a:t>Consistency – behavior must be reinforced every time initially to be effective</a:t>
            </a:r>
          </a:p>
          <a:p>
            <a:pPr eaLnBrk="1" hangingPunct="1"/>
            <a:r>
              <a:rPr lang="en-US" altLang="en-US"/>
              <a:t>Amount – one M&amp;M for cleaning up entire house is not equal</a:t>
            </a:r>
          </a:p>
          <a:p>
            <a:pPr eaLnBrk="1" hangingPunct="1"/>
            <a:r>
              <a:rPr lang="en-US" altLang="en-US"/>
              <a:t>Novelty - satiation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2460055-8A8C-1B4B-8733-9497F1B74C9C}" type="slidenum">
              <a:rPr lang="en-US" altLang="en-US" smtClean="0"/>
              <a:pPr>
                <a:defRPr/>
              </a:pPr>
              <a:t>32</a:t>
            </a:fld>
            <a:endParaRPr lang="en-US" altLang="en-US"/>
          </a:p>
        </p:txBody>
      </p:sp>
    </p:spTree>
    <p:extLst>
      <p:ext uri="{BB962C8B-B14F-4D97-AF65-F5344CB8AC3E}">
        <p14:creationId xmlns:p14="http://schemas.microsoft.com/office/powerpoint/2010/main" val="4195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C3341A4C-BD7C-4D25-7D1D-899F5BA1D4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fontAlgn="base">
              <a:spcBef>
                <a:spcPct val="0"/>
              </a:spcBef>
              <a:spcAft>
                <a:spcPct val="0"/>
              </a:spcAft>
            </a:pPr>
            <a:fld id="{7D40D40C-4E11-E44E-8D16-F4B8B992FD60}" type="slidenum">
              <a:rPr lang="en-US" altLang="en-US" smtClean="0">
                <a:latin typeface="Times New Roman" panose="02020603050405020304" pitchFamily="18" charset="0"/>
              </a:rPr>
              <a:pPr fontAlgn="base">
                <a:spcBef>
                  <a:spcPct val="0"/>
                </a:spcBef>
                <a:spcAft>
                  <a:spcPct val="0"/>
                </a:spcAft>
              </a:pPr>
              <a:t>38</a:t>
            </a:fld>
            <a:endParaRPr lang="en-US" altLang="en-US">
              <a:latin typeface="Times New Roman" panose="02020603050405020304" pitchFamily="18" charset="0"/>
            </a:endParaRPr>
          </a:p>
        </p:txBody>
      </p:sp>
      <p:sp>
        <p:nvSpPr>
          <p:cNvPr id="41987" name="Rectangle 2">
            <a:extLst>
              <a:ext uri="{FF2B5EF4-FFF2-40B4-BE49-F238E27FC236}">
                <a16:creationId xmlns:a16="http://schemas.microsoft.com/office/drawing/2014/main" id="{97EFE813-601A-5A50-6A78-221D8B5EA4C2}"/>
              </a:ext>
            </a:extLst>
          </p:cNvPr>
          <p:cNvSpPr>
            <a:spLocks noChangeArrowheads="1" noTextEdit="1"/>
          </p:cNvSpPr>
          <p:nvPr>
            <p:ph type="sldImg"/>
          </p:nvPr>
        </p:nvSpPr>
        <p:spPr>
          <a:ln/>
        </p:spPr>
      </p:sp>
      <p:sp>
        <p:nvSpPr>
          <p:cNvPr id="41988" name="Rectangle 3">
            <a:extLst>
              <a:ext uri="{FF2B5EF4-FFF2-40B4-BE49-F238E27FC236}">
                <a16:creationId xmlns:a16="http://schemas.microsoft.com/office/drawing/2014/main" id="{578E184E-76F0-6B23-04EB-8933DC13D3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5D73EEB9-1CCB-ECC2-738D-76D65F315E59}"/>
              </a:ext>
            </a:extLst>
          </p:cNvPr>
          <p:cNvGrpSpPr>
            <a:grpSpLocks/>
          </p:cNvGrpSpPr>
          <p:nvPr/>
        </p:nvGrpSpPr>
        <p:grpSpPr bwMode="auto">
          <a:xfrm>
            <a:off x="-7938" y="-7938"/>
            <a:ext cx="9170988" cy="6873876"/>
            <a:chOff x="-8466" y="-8468"/>
            <a:chExt cx="9171316" cy="6874935"/>
          </a:xfrm>
        </p:grpSpPr>
        <p:cxnSp>
          <p:nvCxnSpPr>
            <p:cNvPr id="5" name="Straight Connector 4">
              <a:extLst>
                <a:ext uri="{FF2B5EF4-FFF2-40B4-BE49-F238E27FC236}">
                  <a16:creationId xmlns:a16="http://schemas.microsoft.com/office/drawing/2014/main" id="{C98A27AF-2B27-027A-E07E-4DD9CA821EF8}"/>
                </a:ext>
              </a:extLst>
            </p:cNvPr>
            <p:cNvCxnSpPr/>
            <p:nvPr/>
          </p:nvCxnSpPr>
          <p:spPr>
            <a:xfrm flipV="1">
              <a:off x="5130456" y="4175239"/>
              <a:ext cx="4022869" cy="268328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EB9E39C-0CCC-43B9-A2A7-C9F6F0303C2C}"/>
                </a:ext>
              </a:extLst>
            </p:cNvPr>
            <p:cNvCxnSpPr/>
            <p:nvPr/>
          </p:nvCxnSpPr>
          <p:spPr>
            <a:xfrm>
              <a:off x="7043462" y="-529"/>
              <a:ext cx="1217656" cy="685905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 name="Freeform 29">
              <a:extLst>
                <a:ext uri="{FF2B5EF4-FFF2-40B4-BE49-F238E27FC236}">
                  <a16:creationId xmlns:a16="http://schemas.microsoft.com/office/drawing/2014/main" id="{EE14DC75-965A-251D-3151-30A0D4249F32}"/>
                </a:ext>
              </a:extLst>
            </p:cNvPr>
            <p:cNvSpPr/>
            <p:nvPr/>
          </p:nvSpPr>
          <p:spPr>
            <a:xfrm>
              <a:off x="6892644" y="-529"/>
              <a:ext cx="2268619"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30">
              <a:extLst>
                <a:ext uri="{FF2B5EF4-FFF2-40B4-BE49-F238E27FC236}">
                  <a16:creationId xmlns:a16="http://schemas.microsoft.com/office/drawing/2014/main" id="{EA84D77D-3068-C36E-586E-0675BA6341C6}"/>
                </a:ext>
              </a:extLst>
            </p:cNvPr>
            <p:cNvSpPr/>
            <p:nvPr/>
          </p:nvSpPr>
          <p:spPr>
            <a:xfrm>
              <a:off x="7205393" y="-8468"/>
              <a:ext cx="1947932"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31">
              <a:extLst>
                <a:ext uri="{FF2B5EF4-FFF2-40B4-BE49-F238E27FC236}">
                  <a16:creationId xmlns:a16="http://schemas.microsoft.com/office/drawing/2014/main" id="{CC27A224-4A0E-CDD2-89A0-035CB066185A}"/>
                </a:ext>
              </a:extLst>
            </p:cNvPr>
            <p:cNvSpPr/>
            <p:nvPr/>
          </p:nvSpPr>
          <p:spPr>
            <a:xfrm>
              <a:off x="6638635" y="3919613"/>
              <a:ext cx="251310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32">
              <a:extLst>
                <a:ext uri="{FF2B5EF4-FFF2-40B4-BE49-F238E27FC236}">
                  <a16:creationId xmlns:a16="http://schemas.microsoft.com/office/drawing/2014/main" id="{13215184-BCA5-393D-C7B0-AC7E93B08472}"/>
                </a:ext>
              </a:extLst>
            </p:cNvPr>
            <p:cNvSpPr/>
            <p:nvPr/>
          </p:nvSpPr>
          <p:spPr>
            <a:xfrm>
              <a:off x="7010123" y="-8468"/>
              <a:ext cx="2143202"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33">
              <a:extLst>
                <a:ext uri="{FF2B5EF4-FFF2-40B4-BE49-F238E27FC236}">
                  <a16:creationId xmlns:a16="http://schemas.microsoft.com/office/drawing/2014/main" id="{470612EB-2D06-959C-8B7A-606C1F250EBD}"/>
                </a:ext>
              </a:extLst>
            </p:cNvPr>
            <p:cNvSpPr/>
            <p:nvPr/>
          </p:nvSpPr>
          <p:spPr>
            <a:xfrm>
              <a:off x="8296044" y="-8468"/>
              <a:ext cx="857281"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34">
              <a:extLst>
                <a:ext uri="{FF2B5EF4-FFF2-40B4-BE49-F238E27FC236}">
                  <a16:creationId xmlns:a16="http://schemas.microsoft.com/office/drawing/2014/main" id="{EBD5573E-C1D6-1B1A-89A9-55DA8CAAE91B}"/>
                </a:ext>
              </a:extLst>
            </p:cNvPr>
            <p:cNvSpPr/>
            <p:nvPr/>
          </p:nvSpPr>
          <p:spPr>
            <a:xfrm>
              <a:off x="8094425" y="-8468"/>
              <a:ext cx="1066838"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35">
              <a:extLst>
                <a:ext uri="{FF2B5EF4-FFF2-40B4-BE49-F238E27FC236}">
                  <a16:creationId xmlns:a16="http://schemas.microsoft.com/office/drawing/2014/main" id="{C4EA91F4-FB7D-D6A0-3612-F7551E1F309C}"/>
                </a:ext>
              </a:extLst>
            </p:cNvPr>
            <p:cNvSpPr/>
            <p:nvPr/>
          </p:nvSpPr>
          <p:spPr>
            <a:xfrm>
              <a:off x="8069024" y="4894488"/>
              <a:ext cx="1093826"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7">
              <a:extLst>
                <a:ext uri="{FF2B5EF4-FFF2-40B4-BE49-F238E27FC236}">
                  <a16:creationId xmlns:a16="http://schemas.microsoft.com/office/drawing/2014/main" id="{BBB21333-C5D1-AD72-DD45-20A1BF43D6F0}"/>
                </a:ext>
              </a:extLst>
            </p:cNvPr>
            <p:cNvSpPr/>
            <p:nvPr/>
          </p:nvSpPr>
          <p:spPr>
            <a:xfrm>
              <a:off x="-8466" y="-8468"/>
              <a:ext cx="863632"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06A54DEE-C5B3-68A8-05C1-BA1B7B2C07B0}"/>
              </a:ext>
            </a:extLst>
          </p:cNvPr>
          <p:cNvSpPr>
            <a:spLocks noGrp="1"/>
          </p:cNvSpPr>
          <p:nvPr>
            <p:ph type="dt" sz="half" idx="10"/>
          </p:nvPr>
        </p:nvSpPr>
        <p:spPr/>
        <p:txBody>
          <a:bodyPr/>
          <a:lstStyle>
            <a:lvl1pPr>
              <a:defRPr/>
            </a:lvl1pPr>
          </a:lstStyle>
          <a:p>
            <a:pPr>
              <a:defRPr/>
            </a:pPr>
            <a:fld id="{2B2FBDD5-F2A3-2C4B-964B-4B560CD145A9}" type="datetimeFigureOut">
              <a:rPr lang="en-US" altLang="en-US"/>
              <a:pPr>
                <a:defRPr/>
              </a:pPr>
              <a:t>4/18/24</a:t>
            </a:fld>
            <a:endParaRPr lang="en-US" altLang="en-US"/>
          </a:p>
        </p:txBody>
      </p:sp>
      <p:sp>
        <p:nvSpPr>
          <p:cNvPr id="16" name="Footer Placeholder 4">
            <a:extLst>
              <a:ext uri="{FF2B5EF4-FFF2-40B4-BE49-F238E27FC236}">
                <a16:creationId xmlns:a16="http://schemas.microsoft.com/office/drawing/2014/main" id="{4D61F868-7C66-D4E4-A46A-48FBFDF4A95D}"/>
              </a:ext>
            </a:extLst>
          </p:cNvPr>
          <p:cNvSpPr>
            <a:spLocks noGrp="1"/>
          </p:cNvSpPr>
          <p:nvPr>
            <p:ph type="ftr" sz="quarter" idx="11"/>
          </p:nvPr>
        </p:nvSpPr>
        <p:spPr/>
        <p:txBody>
          <a:bodyPr/>
          <a:lstStyle>
            <a:lvl1pPr>
              <a:defRPr/>
            </a:lvl1pPr>
          </a:lstStyle>
          <a:p>
            <a:pPr>
              <a:defRPr/>
            </a:pPr>
            <a:endParaRPr lang="en-US" altLang="en-US"/>
          </a:p>
        </p:txBody>
      </p:sp>
      <p:sp>
        <p:nvSpPr>
          <p:cNvPr id="17" name="Slide Number Placeholder 5">
            <a:extLst>
              <a:ext uri="{FF2B5EF4-FFF2-40B4-BE49-F238E27FC236}">
                <a16:creationId xmlns:a16="http://schemas.microsoft.com/office/drawing/2014/main" id="{9EF6E41F-7F7B-47FC-984D-E05E20524D89}"/>
              </a:ext>
            </a:extLst>
          </p:cNvPr>
          <p:cNvSpPr>
            <a:spLocks noGrp="1"/>
          </p:cNvSpPr>
          <p:nvPr>
            <p:ph type="sldNum" sz="quarter" idx="12"/>
          </p:nvPr>
        </p:nvSpPr>
        <p:spPr/>
        <p:txBody>
          <a:bodyPr/>
          <a:lstStyle>
            <a:lvl1pPr>
              <a:defRPr/>
            </a:lvl1pPr>
          </a:lstStyle>
          <a:p>
            <a:pPr>
              <a:defRPr/>
            </a:pPr>
            <a:fld id="{976EB94B-EA37-7540-9786-748CD150819E}" type="slidenum">
              <a:rPr lang="en-US" altLang="en-US"/>
              <a:pPr>
                <a:defRPr/>
              </a:pPr>
              <a:t>‹#›</a:t>
            </a:fld>
            <a:endParaRPr lang="en-US" altLang="en-US"/>
          </a:p>
        </p:txBody>
      </p:sp>
    </p:spTree>
    <p:extLst>
      <p:ext uri="{BB962C8B-B14F-4D97-AF65-F5344CB8AC3E}">
        <p14:creationId xmlns:p14="http://schemas.microsoft.com/office/powerpoint/2010/main" val="795391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DCAEE1-20F9-3D2C-84C5-719FA3CA6508}"/>
              </a:ext>
            </a:extLst>
          </p:cNvPr>
          <p:cNvSpPr>
            <a:spLocks noGrp="1"/>
          </p:cNvSpPr>
          <p:nvPr>
            <p:ph type="dt" sz="half" idx="10"/>
          </p:nvPr>
        </p:nvSpPr>
        <p:spPr/>
        <p:txBody>
          <a:bodyPr/>
          <a:lstStyle>
            <a:lvl1pPr>
              <a:defRPr/>
            </a:lvl1pPr>
          </a:lstStyle>
          <a:p>
            <a:pPr>
              <a:defRPr/>
            </a:pPr>
            <a:fld id="{A825035A-CCA3-7744-84DE-2F3F4D8D93BC}" type="datetimeFigureOut">
              <a:rPr lang="en-US" altLang="en-US"/>
              <a:pPr>
                <a:defRPr/>
              </a:pPr>
              <a:t>4/18/24</a:t>
            </a:fld>
            <a:endParaRPr lang="en-US" altLang="en-US"/>
          </a:p>
        </p:txBody>
      </p:sp>
      <p:sp>
        <p:nvSpPr>
          <p:cNvPr id="5" name="Footer Placeholder 4">
            <a:extLst>
              <a:ext uri="{FF2B5EF4-FFF2-40B4-BE49-F238E27FC236}">
                <a16:creationId xmlns:a16="http://schemas.microsoft.com/office/drawing/2014/main" id="{9CB54933-645B-7F8A-18BD-29B6284A95BE}"/>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02434C72-5C8F-E997-39AA-FC4A6F4E9B86}"/>
              </a:ext>
            </a:extLst>
          </p:cNvPr>
          <p:cNvSpPr>
            <a:spLocks noGrp="1"/>
          </p:cNvSpPr>
          <p:nvPr>
            <p:ph type="sldNum" sz="quarter" idx="12"/>
          </p:nvPr>
        </p:nvSpPr>
        <p:spPr/>
        <p:txBody>
          <a:bodyPr/>
          <a:lstStyle>
            <a:lvl1pPr>
              <a:defRPr/>
            </a:lvl1pPr>
          </a:lstStyle>
          <a:p>
            <a:pPr>
              <a:defRPr/>
            </a:pPr>
            <a:fld id="{780F5438-DB4C-F14D-9234-388CD543ACFC}" type="slidenum">
              <a:rPr lang="en-US" altLang="en-US"/>
              <a:pPr>
                <a:defRPr/>
              </a:pPr>
              <a:t>‹#›</a:t>
            </a:fld>
            <a:endParaRPr lang="en-US" altLang="en-US"/>
          </a:p>
        </p:txBody>
      </p:sp>
    </p:spTree>
    <p:extLst>
      <p:ext uri="{BB962C8B-B14F-4D97-AF65-F5344CB8AC3E}">
        <p14:creationId xmlns:p14="http://schemas.microsoft.com/office/powerpoint/2010/main" val="1383920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4" name="TextBox 17">
            <a:extLst>
              <a:ext uri="{FF2B5EF4-FFF2-40B4-BE49-F238E27FC236}">
                <a16:creationId xmlns:a16="http://schemas.microsoft.com/office/drawing/2014/main" id="{F759E332-AAAF-6C80-D8BB-EB41CBDADD66}"/>
              </a:ext>
            </a:extLst>
          </p:cNvPr>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r>
              <a:rPr lang="en-US" altLang="en-US" sz="8000">
                <a:solidFill>
                  <a:schemeClr val="accent1"/>
                </a:solidFill>
                <a:latin typeface="Arial" panose="020B0604020202020204" pitchFamily="34" charset="0"/>
              </a:rPr>
              <a:t>“</a:t>
            </a:r>
          </a:p>
        </p:txBody>
      </p:sp>
      <p:sp>
        <p:nvSpPr>
          <p:cNvPr id="5" name="TextBox 18">
            <a:extLst>
              <a:ext uri="{FF2B5EF4-FFF2-40B4-BE49-F238E27FC236}">
                <a16:creationId xmlns:a16="http://schemas.microsoft.com/office/drawing/2014/main" id="{BDDD8EF4-ED7A-BBC4-222C-2B1F886C72D4}"/>
              </a:ext>
            </a:extLst>
          </p:cNvPr>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r>
              <a:rPr lang="en-US" altLang="en-US" sz="8000">
                <a:solidFill>
                  <a:schemeClr val="accent1"/>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Date Placeholder 3">
            <a:extLst>
              <a:ext uri="{FF2B5EF4-FFF2-40B4-BE49-F238E27FC236}">
                <a16:creationId xmlns:a16="http://schemas.microsoft.com/office/drawing/2014/main" id="{3366D05A-E798-9400-12BF-750E59A201D5}"/>
              </a:ext>
            </a:extLst>
          </p:cNvPr>
          <p:cNvSpPr>
            <a:spLocks noGrp="1"/>
          </p:cNvSpPr>
          <p:nvPr>
            <p:ph type="dt" sz="half" idx="14"/>
          </p:nvPr>
        </p:nvSpPr>
        <p:spPr/>
        <p:txBody>
          <a:bodyPr/>
          <a:lstStyle>
            <a:lvl1pPr>
              <a:defRPr/>
            </a:lvl1pPr>
          </a:lstStyle>
          <a:p>
            <a:pPr>
              <a:defRPr/>
            </a:pPr>
            <a:fld id="{ADAF53D5-DF13-7746-A101-7BD9ABFA9711}" type="datetimeFigureOut">
              <a:rPr lang="en-US" altLang="en-US"/>
              <a:pPr>
                <a:defRPr/>
              </a:pPr>
              <a:t>4/18/24</a:t>
            </a:fld>
            <a:endParaRPr lang="en-US" altLang="en-US"/>
          </a:p>
        </p:txBody>
      </p:sp>
      <p:sp>
        <p:nvSpPr>
          <p:cNvPr id="7" name="Footer Placeholder 4">
            <a:extLst>
              <a:ext uri="{FF2B5EF4-FFF2-40B4-BE49-F238E27FC236}">
                <a16:creationId xmlns:a16="http://schemas.microsoft.com/office/drawing/2014/main" id="{BF8C59E5-C38C-FF41-C71D-7D71A62599D1}"/>
              </a:ext>
            </a:extLst>
          </p:cNvPr>
          <p:cNvSpPr>
            <a:spLocks noGrp="1"/>
          </p:cNvSpPr>
          <p:nvPr>
            <p:ph type="ftr" sz="quarter" idx="15"/>
          </p:nvPr>
        </p:nvSpPr>
        <p:spPr/>
        <p:txBody>
          <a:bodyPr/>
          <a:lstStyle>
            <a:lvl1pPr>
              <a:defRPr/>
            </a:lvl1pPr>
          </a:lstStyle>
          <a:p>
            <a:pPr>
              <a:defRPr/>
            </a:pPr>
            <a:endParaRPr lang="en-US" altLang="en-US"/>
          </a:p>
        </p:txBody>
      </p:sp>
      <p:sp>
        <p:nvSpPr>
          <p:cNvPr id="8" name="Slide Number Placeholder 5">
            <a:extLst>
              <a:ext uri="{FF2B5EF4-FFF2-40B4-BE49-F238E27FC236}">
                <a16:creationId xmlns:a16="http://schemas.microsoft.com/office/drawing/2014/main" id="{B62DC3DE-9C08-96AD-4916-37F550E8ECA6}"/>
              </a:ext>
            </a:extLst>
          </p:cNvPr>
          <p:cNvSpPr>
            <a:spLocks noGrp="1"/>
          </p:cNvSpPr>
          <p:nvPr>
            <p:ph type="sldNum" sz="quarter" idx="16"/>
          </p:nvPr>
        </p:nvSpPr>
        <p:spPr/>
        <p:txBody>
          <a:bodyPr/>
          <a:lstStyle>
            <a:lvl1pPr>
              <a:defRPr/>
            </a:lvl1pPr>
          </a:lstStyle>
          <a:p>
            <a:pPr>
              <a:defRPr/>
            </a:pPr>
            <a:fld id="{AC9615E3-4B43-6D4F-831D-59BCE2C46F94}" type="slidenum">
              <a:rPr lang="en-US" altLang="en-US"/>
              <a:pPr>
                <a:defRPr/>
              </a:pPr>
              <a:t>‹#›</a:t>
            </a:fld>
            <a:endParaRPr lang="en-US" altLang="en-US"/>
          </a:p>
        </p:txBody>
      </p:sp>
    </p:spTree>
    <p:extLst>
      <p:ext uri="{BB962C8B-B14F-4D97-AF65-F5344CB8AC3E}">
        <p14:creationId xmlns:p14="http://schemas.microsoft.com/office/powerpoint/2010/main" val="4025591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1C969E-E735-A96B-9095-376B59E03ED3}"/>
              </a:ext>
            </a:extLst>
          </p:cNvPr>
          <p:cNvSpPr>
            <a:spLocks noGrp="1"/>
          </p:cNvSpPr>
          <p:nvPr>
            <p:ph type="dt" sz="half" idx="10"/>
          </p:nvPr>
        </p:nvSpPr>
        <p:spPr/>
        <p:txBody>
          <a:bodyPr/>
          <a:lstStyle>
            <a:lvl1pPr>
              <a:defRPr/>
            </a:lvl1pPr>
          </a:lstStyle>
          <a:p>
            <a:pPr>
              <a:defRPr/>
            </a:pPr>
            <a:fld id="{D67B1BBC-0C1B-734E-BD3C-4AC8722F3B8D}" type="datetimeFigureOut">
              <a:rPr lang="en-US" altLang="en-US"/>
              <a:pPr>
                <a:defRPr/>
              </a:pPr>
              <a:t>4/18/24</a:t>
            </a:fld>
            <a:endParaRPr lang="en-US" altLang="en-US"/>
          </a:p>
        </p:txBody>
      </p:sp>
      <p:sp>
        <p:nvSpPr>
          <p:cNvPr id="5" name="Footer Placeholder 4">
            <a:extLst>
              <a:ext uri="{FF2B5EF4-FFF2-40B4-BE49-F238E27FC236}">
                <a16:creationId xmlns:a16="http://schemas.microsoft.com/office/drawing/2014/main" id="{B9106988-FBF6-291C-B6B0-3D66D1F38772}"/>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F54246A5-E0DD-D304-3438-3D63BB902A43}"/>
              </a:ext>
            </a:extLst>
          </p:cNvPr>
          <p:cNvSpPr>
            <a:spLocks noGrp="1"/>
          </p:cNvSpPr>
          <p:nvPr>
            <p:ph type="sldNum" sz="quarter" idx="12"/>
          </p:nvPr>
        </p:nvSpPr>
        <p:spPr/>
        <p:txBody>
          <a:bodyPr/>
          <a:lstStyle>
            <a:lvl1pPr>
              <a:defRPr/>
            </a:lvl1pPr>
          </a:lstStyle>
          <a:p>
            <a:pPr>
              <a:defRPr/>
            </a:pPr>
            <a:fld id="{2F3B03C3-4A82-4C40-A73B-334F2FF392ED}" type="slidenum">
              <a:rPr lang="en-US" altLang="en-US"/>
              <a:pPr>
                <a:defRPr/>
              </a:pPr>
              <a:t>‹#›</a:t>
            </a:fld>
            <a:endParaRPr lang="en-US" altLang="en-US"/>
          </a:p>
        </p:txBody>
      </p:sp>
    </p:spTree>
    <p:extLst>
      <p:ext uri="{BB962C8B-B14F-4D97-AF65-F5344CB8AC3E}">
        <p14:creationId xmlns:p14="http://schemas.microsoft.com/office/powerpoint/2010/main" val="1129160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4" name="TextBox 17">
            <a:extLst>
              <a:ext uri="{FF2B5EF4-FFF2-40B4-BE49-F238E27FC236}">
                <a16:creationId xmlns:a16="http://schemas.microsoft.com/office/drawing/2014/main" id="{6ACD7FEE-34F3-C4BF-D6FA-5BF187BBF1A3}"/>
              </a:ext>
            </a:extLst>
          </p:cNvPr>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r>
              <a:rPr lang="en-US" altLang="en-US" sz="8000">
                <a:solidFill>
                  <a:schemeClr val="accent1"/>
                </a:solidFill>
                <a:latin typeface="Arial" panose="020B0604020202020204" pitchFamily="34" charset="0"/>
              </a:rPr>
              <a:t>“</a:t>
            </a:r>
          </a:p>
        </p:txBody>
      </p:sp>
      <p:sp>
        <p:nvSpPr>
          <p:cNvPr id="5" name="TextBox 18">
            <a:extLst>
              <a:ext uri="{FF2B5EF4-FFF2-40B4-BE49-F238E27FC236}">
                <a16:creationId xmlns:a16="http://schemas.microsoft.com/office/drawing/2014/main" id="{AA82512F-F538-D5DD-68A5-629A780A2C28}"/>
              </a:ext>
            </a:extLst>
          </p:cNvPr>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r>
              <a:rPr lang="en-US" altLang="en-US" sz="8000">
                <a:solidFill>
                  <a:schemeClr val="accent1"/>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Date Placeholder 3">
            <a:extLst>
              <a:ext uri="{FF2B5EF4-FFF2-40B4-BE49-F238E27FC236}">
                <a16:creationId xmlns:a16="http://schemas.microsoft.com/office/drawing/2014/main" id="{4B7E6A87-8C65-B6B6-972B-AEE62A42932E}"/>
              </a:ext>
            </a:extLst>
          </p:cNvPr>
          <p:cNvSpPr>
            <a:spLocks noGrp="1"/>
          </p:cNvSpPr>
          <p:nvPr>
            <p:ph type="dt" sz="half" idx="14"/>
          </p:nvPr>
        </p:nvSpPr>
        <p:spPr/>
        <p:txBody>
          <a:bodyPr/>
          <a:lstStyle>
            <a:lvl1pPr>
              <a:defRPr/>
            </a:lvl1pPr>
          </a:lstStyle>
          <a:p>
            <a:pPr>
              <a:defRPr/>
            </a:pPr>
            <a:fld id="{339646C1-EC51-6B41-AF53-D1C346C75088}" type="datetimeFigureOut">
              <a:rPr lang="en-US" altLang="en-US"/>
              <a:pPr>
                <a:defRPr/>
              </a:pPr>
              <a:t>4/18/24</a:t>
            </a:fld>
            <a:endParaRPr lang="en-US" altLang="en-US"/>
          </a:p>
        </p:txBody>
      </p:sp>
      <p:sp>
        <p:nvSpPr>
          <p:cNvPr id="7" name="Footer Placeholder 4">
            <a:extLst>
              <a:ext uri="{FF2B5EF4-FFF2-40B4-BE49-F238E27FC236}">
                <a16:creationId xmlns:a16="http://schemas.microsoft.com/office/drawing/2014/main" id="{FD606BE4-ED12-9298-67BF-583A1ECAA532}"/>
              </a:ext>
            </a:extLst>
          </p:cNvPr>
          <p:cNvSpPr>
            <a:spLocks noGrp="1"/>
          </p:cNvSpPr>
          <p:nvPr>
            <p:ph type="ftr" sz="quarter" idx="15"/>
          </p:nvPr>
        </p:nvSpPr>
        <p:spPr/>
        <p:txBody>
          <a:bodyPr/>
          <a:lstStyle>
            <a:lvl1pPr>
              <a:defRPr/>
            </a:lvl1pPr>
          </a:lstStyle>
          <a:p>
            <a:pPr>
              <a:defRPr/>
            </a:pPr>
            <a:endParaRPr lang="en-US" altLang="en-US"/>
          </a:p>
        </p:txBody>
      </p:sp>
      <p:sp>
        <p:nvSpPr>
          <p:cNvPr id="8" name="Slide Number Placeholder 5">
            <a:extLst>
              <a:ext uri="{FF2B5EF4-FFF2-40B4-BE49-F238E27FC236}">
                <a16:creationId xmlns:a16="http://schemas.microsoft.com/office/drawing/2014/main" id="{BE0F27AA-F2B1-7684-1529-639E62FAEDDF}"/>
              </a:ext>
            </a:extLst>
          </p:cNvPr>
          <p:cNvSpPr>
            <a:spLocks noGrp="1"/>
          </p:cNvSpPr>
          <p:nvPr>
            <p:ph type="sldNum" sz="quarter" idx="16"/>
          </p:nvPr>
        </p:nvSpPr>
        <p:spPr/>
        <p:txBody>
          <a:bodyPr/>
          <a:lstStyle>
            <a:lvl1pPr>
              <a:defRPr/>
            </a:lvl1pPr>
          </a:lstStyle>
          <a:p>
            <a:pPr>
              <a:defRPr/>
            </a:pPr>
            <a:fld id="{B7412071-BCE6-B64C-B582-8EE419D39F77}" type="slidenum">
              <a:rPr lang="en-US" altLang="en-US"/>
              <a:pPr>
                <a:defRPr/>
              </a:pPr>
              <a:t>‹#›</a:t>
            </a:fld>
            <a:endParaRPr lang="en-US" altLang="en-US"/>
          </a:p>
        </p:txBody>
      </p:sp>
    </p:spTree>
    <p:extLst>
      <p:ext uri="{BB962C8B-B14F-4D97-AF65-F5344CB8AC3E}">
        <p14:creationId xmlns:p14="http://schemas.microsoft.com/office/powerpoint/2010/main" val="470338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422950-86B0-9045-1554-9D6BF5CF70B5}"/>
              </a:ext>
            </a:extLst>
          </p:cNvPr>
          <p:cNvSpPr>
            <a:spLocks noGrp="1"/>
          </p:cNvSpPr>
          <p:nvPr>
            <p:ph type="dt" sz="half" idx="14"/>
          </p:nvPr>
        </p:nvSpPr>
        <p:spPr/>
        <p:txBody>
          <a:bodyPr/>
          <a:lstStyle>
            <a:lvl1pPr>
              <a:defRPr/>
            </a:lvl1pPr>
          </a:lstStyle>
          <a:p>
            <a:pPr>
              <a:defRPr/>
            </a:pPr>
            <a:fld id="{0969EAFC-4605-604E-A95F-23D0DBF3BAB4}" type="datetimeFigureOut">
              <a:rPr lang="en-US" altLang="en-US"/>
              <a:pPr>
                <a:defRPr/>
              </a:pPr>
              <a:t>4/18/24</a:t>
            </a:fld>
            <a:endParaRPr lang="en-US" altLang="en-US"/>
          </a:p>
        </p:txBody>
      </p:sp>
      <p:sp>
        <p:nvSpPr>
          <p:cNvPr id="5" name="Footer Placeholder 4">
            <a:extLst>
              <a:ext uri="{FF2B5EF4-FFF2-40B4-BE49-F238E27FC236}">
                <a16:creationId xmlns:a16="http://schemas.microsoft.com/office/drawing/2014/main" id="{C2312F1C-8E79-AF03-9E42-EBCE0FA7D1AB}"/>
              </a:ext>
            </a:extLst>
          </p:cNvPr>
          <p:cNvSpPr>
            <a:spLocks noGrp="1"/>
          </p:cNvSpPr>
          <p:nvPr>
            <p:ph type="ftr" sz="quarter" idx="15"/>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BE944DE5-475E-65BA-FFF1-BEA0C42C34D1}"/>
              </a:ext>
            </a:extLst>
          </p:cNvPr>
          <p:cNvSpPr>
            <a:spLocks noGrp="1"/>
          </p:cNvSpPr>
          <p:nvPr>
            <p:ph type="sldNum" sz="quarter" idx="16"/>
          </p:nvPr>
        </p:nvSpPr>
        <p:spPr/>
        <p:txBody>
          <a:bodyPr/>
          <a:lstStyle>
            <a:lvl1pPr>
              <a:defRPr/>
            </a:lvl1pPr>
          </a:lstStyle>
          <a:p>
            <a:pPr>
              <a:defRPr/>
            </a:pPr>
            <a:fld id="{4A563121-4336-664F-8EE5-8CC0886F062E}" type="slidenum">
              <a:rPr lang="en-US" altLang="en-US"/>
              <a:pPr>
                <a:defRPr/>
              </a:pPr>
              <a:t>‹#›</a:t>
            </a:fld>
            <a:endParaRPr lang="en-US" altLang="en-US"/>
          </a:p>
        </p:txBody>
      </p:sp>
    </p:spTree>
    <p:extLst>
      <p:ext uri="{BB962C8B-B14F-4D97-AF65-F5344CB8AC3E}">
        <p14:creationId xmlns:p14="http://schemas.microsoft.com/office/powerpoint/2010/main" val="17120553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E795298-F2E4-F1E4-8A41-EB11F7753D88}"/>
              </a:ext>
            </a:extLst>
          </p:cNvPr>
          <p:cNvSpPr>
            <a:spLocks noGrp="1"/>
          </p:cNvSpPr>
          <p:nvPr>
            <p:ph type="dt" sz="half" idx="10"/>
          </p:nvPr>
        </p:nvSpPr>
        <p:spPr/>
        <p:txBody>
          <a:bodyPr/>
          <a:lstStyle>
            <a:lvl1pPr>
              <a:defRPr/>
            </a:lvl1pPr>
          </a:lstStyle>
          <a:p>
            <a:pPr>
              <a:defRPr/>
            </a:pPr>
            <a:fld id="{04F6A5A7-E3AA-A54D-8335-24B987B49A6A}" type="datetimeFigureOut">
              <a:rPr lang="en-US" altLang="en-US"/>
              <a:pPr>
                <a:defRPr/>
              </a:pPr>
              <a:t>4/18/24</a:t>
            </a:fld>
            <a:endParaRPr lang="en-US" altLang="en-US"/>
          </a:p>
        </p:txBody>
      </p:sp>
      <p:sp>
        <p:nvSpPr>
          <p:cNvPr id="5" name="Footer Placeholder 4">
            <a:extLst>
              <a:ext uri="{FF2B5EF4-FFF2-40B4-BE49-F238E27FC236}">
                <a16:creationId xmlns:a16="http://schemas.microsoft.com/office/drawing/2014/main" id="{69ED4CED-60CC-D06A-504F-513BB60CACCD}"/>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46968C56-FA32-6C17-1249-E0A5DED1610E}"/>
              </a:ext>
            </a:extLst>
          </p:cNvPr>
          <p:cNvSpPr>
            <a:spLocks noGrp="1"/>
          </p:cNvSpPr>
          <p:nvPr>
            <p:ph type="sldNum" sz="quarter" idx="12"/>
          </p:nvPr>
        </p:nvSpPr>
        <p:spPr/>
        <p:txBody>
          <a:bodyPr/>
          <a:lstStyle>
            <a:lvl1pPr>
              <a:defRPr/>
            </a:lvl1pPr>
          </a:lstStyle>
          <a:p>
            <a:pPr>
              <a:defRPr/>
            </a:pPr>
            <a:fld id="{ECD7E250-B730-114C-BFDE-5A0573B5283F}" type="slidenum">
              <a:rPr lang="en-US" altLang="en-US"/>
              <a:pPr>
                <a:defRPr/>
              </a:pPr>
              <a:t>‹#›</a:t>
            </a:fld>
            <a:endParaRPr lang="en-US" altLang="en-US"/>
          </a:p>
        </p:txBody>
      </p:sp>
    </p:spTree>
    <p:extLst>
      <p:ext uri="{BB962C8B-B14F-4D97-AF65-F5344CB8AC3E}">
        <p14:creationId xmlns:p14="http://schemas.microsoft.com/office/powerpoint/2010/main" val="7733619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E373C78-4ECA-6081-7AEE-FAFBFCC41CD7}"/>
              </a:ext>
            </a:extLst>
          </p:cNvPr>
          <p:cNvSpPr>
            <a:spLocks noGrp="1"/>
          </p:cNvSpPr>
          <p:nvPr>
            <p:ph type="dt" sz="half" idx="10"/>
          </p:nvPr>
        </p:nvSpPr>
        <p:spPr/>
        <p:txBody>
          <a:bodyPr/>
          <a:lstStyle>
            <a:lvl1pPr>
              <a:defRPr/>
            </a:lvl1pPr>
          </a:lstStyle>
          <a:p>
            <a:pPr>
              <a:defRPr/>
            </a:pPr>
            <a:fld id="{2FF63955-6631-2D4E-9F4E-66C268B0D525}" type="datetimeFigureOut">
              <a:rPr lang="en-US" altLang="en-US"/>
              <a:pPr>
                <a:defRPr/>
              </a:pPr>
              <a:t>4/18/24</a:t>
            </a:fld>
            <a:endParaRPr lang="en-US" altLang="en-US"/>
          </a:p>
        </p:txBody>
      </p:sp>
      <p:sp>
        <p:nvSpPr>
          <p:cNvPr id="5" name="Footer Placeholder 4">
            <a:extLst>
              <a:ext uri="{FF2B5EF4-FFF2-40B4-BE49-F238E27FC236}">
                <a16:creationId xmlns:a16="http://schemas.microsoft.com/office/drawing/2014/main" id="{808B1556-4309-4FFD-EFBB-BCB47EBACE2A}"/>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A7BC326A-168C-779C-B827-9FB3B2B10B1B}"/>
              </a:ext>
            </a:extLst>
          </p:cNvPr>
          <p:cNvSpPr>
            <a:spLocks noGrp="1"/>
          </p:cNvSpPr>
          <p:nvPr>
            <p:ph type="sldNum" sz="quarter" idx="12"/>
          </p:nvPr>
        </p:nvSpPr>
        <p:spPr/>
        <p:txBody>
          <a:bodyPr/>
          <a:lstStyle>
            <a:lvl1pPr>
              <a:defRPr/>
            </a:lvl1pPr>
          </a:lstStyle>
          <a:p>
            <a:pPr>
              <a:defRPr/>
            </a:pPr>
            <a:fld id="{D8373C6C-6860-4047-B4E4-AFC86B632535}" type="slidenum">
              <a:rPr lang="en-US" altLang="en-US"/>
              <a:pPr>
                <a:defRPr/>
              </a:pPr>
              <a:t>‹#›</a:t>
            </a:fld>
            <a:endParaRPr lang="en-US" altLang="en-US"/>
          </a:p>
        </p:txBody>
      </p:sp>
    </p:spTree>
    <p:extLst>
      <p:ext uri="{BB962C8B-B14F-4D97-AF65-F5344CB8AC3E}">
        <p14:creationId xmlns:p14="http://schemas.microsoft.com/office/powerpoint/2010/main" val="20252737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5263" y="228600"/>
            <a:ext cx="8015287" cy="914400"/>
          </a:xfrm>
        </p:spPr>
        <p:txBody>
          <a:bodyPr/>
          <a:lstStyle/>
          <a:p>
            <a:r>
              <a:rPr lang="en-US"/>
              <a:t>Click to edit Master title style</a:t>
            </a:r>
          </a:p>
        </p:txBody>
      </p:sp>
      <p:sp>
        <p:nvSpPr>
          <p:cNvPr id="3" name="Text Placeholder 2"/>
          <p:cNvSpPr>
            <a:spLocks noGrp="1"/>
          </p:cNvSpPr>
          <p:nvPr>
            <p:ph type="body" sz="half" idx="1"/>
          </p:nvPr>
        </p:nvSpPr>
        <p:spPr>
          <a:xfrm>
            <a:off x="609600" y="1600200"/>
            <a:ext cx="38862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862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847E3B73-7582-E678-68DA-8515D5CC8E4C}"/>
              </a:ext>
            </a:extLst>
          </p:cNvPr>
          <p:cNvSpPr>
            <a:spLocks noGrp="1" noChangeArrowheads="1"/>
          </p:cNvSpPr>
          <p:nvPr>
            <p:ph type="dt" sz="half" idx="10"/>
          </p:nvPr>
        </p:nvSpPr>
        <p:spPr/>
        <p:txBody>
          <a:bodyPr/>
          <a:lstStyle>
            <a:lvl1pPr>
              <a:defRPr/>
            </a:lvl1pPr>
          </a:lstStyle>
          <a:p>
            <a:pPr>
              <a:defRPr/>
            </a:pPr>
            <a:fld id="{8392CB72-A842-7D4E-914E-8C0A1FD85E10}" type="datetimeFigureOut">
              <a:rPr lang="en-US" altLang="en-US"/>
              <a:pPr>
                <a:defRPr/>
              </a:pPr>
              <a:t>4/18/24</a:t>
            </a:fld>
            <a:endParaRPr lang="en-US" altLang="en-US"/>
          </a:p>
        </p:txBody>
      </p:sp>
      <p:sp>
        <p:nvSpPr>
          <p:cNvPr id="6" name="Rectangle 9">
            <a:extLst>
              <a:ext uri="{FF2B5EF4-FFF2-40B4-BE49-F238E27FC236}">
                <a16:creationId xmlns:a16="http://schemas.microsoft.com/office/drawing/2014/main" id="{29A8742F-D6A3-0D12-BE02-54A9DC5684F8}"/>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7" name="Rectangle 10">
            <a:extLst>
              <a:ext uri="{FF2B5EF4-FFF2-40B4-BE49-F238E27FC236}">
                <a16:creationId xmlns:a16="http://schemas.microsoft.com/office/drawing/2014/main" id="{D44A0FD0-E57C-6E9D-B93F-9A48C8615274}"/>
              </a:ext>
            </a:extLst>
          </p:cNvPr>
          <p:cNvSpPr>
            <a:spLocks noGrp="1" noChangeArrowheads="1"/>
          </p:cNvSpPr>
          <p:nvPr>
            <p:ph type="sldNum" sz="quarter" idx="12"/>
          </p:nvPr>
        </p:nvSpPr>
        <p:spPr/>
        <p:txBody>
          <a:bodyPr/>
          <a:lstStyle>
            <a:lvl1pPr>
              <a:defRPr/>
            </a:lvl1pPr>
          </a:lstStyle>
          <a:p>
            <a:pPr>
              <a:defRPr/>
            </a:pPr>
            <a:fld id="{F6A48FB9-10F3-0B44-BE85-386F062FEB4F}" type="slidenum">
              <a:rPr lang="en-US" altLang="en-US"/>
              <a:pPr>
                <a:defRPr/>
              </a:pPr>
              <a:t>‹#›</a:t>
            </a:fld>
            <a:endParaRPr lang="en-US" altLang="en-US"/>
          </a:p>
        </p:txBody>
      </p:sp>
    </p:spTree>
    <p:extLst>
      <p:ext uri="{BB962C8B-B14F-4D97-AF65-F5344CB8AC3E}">
        <p14:creationId xmlns:p14="http://schemas.microsoft.com/office/powerpoint/2010/main" val="209066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43FA5F0-457C-8428-F973-CC1A0EE91ADF}"/>
              </a:ext>
            </a:extLst>
          </p:cNvPr>
          <p:cNvSpPr>
            <a:spLocks noGrp="1"/>
          </p:cNvSpPr>
          <p:nvPr>
            <p:ph type="dt" sz="half" idx="10"/>
          </p:nvPr>
        </p:nvSpPr>
        <p:spPr/>
        <p:txBody>
          <a:bodyPr/>
          <a:lstStyle>
            <a:lvl1pPr>
              <a:defRPr/>
            </a:lvl1pPr>
          </a:lstStyle>
          <a:p>
            <a:pPr>
              <a:defRPr/>
            </a:pPr>
            <a:fld id="{1C054588-AEEA-FE44-A901-0E7302114C90}" type="datetimeFigureOut">
              <a:rPr lang="en-US" altLang="en-US"/>
              <a:pPr>
                <a:defRPr/>
              </a:pPr>
              <a:t>4/18/24</a:t>
            </a:fld>
            <a:endParaRPr lang="en-US" altLang="en-US"/>
          </a:p>
        </p:txBody>
      </p:sp>
      <p:sp>
        <p:nvSpPr>
          <p:cNvPr id="5" name="Footer Placeholder 4">
            <a:extLst>
              <a:ext uri="{FF2B5EF4-FFF2-40B4-BE49-F238E27FC236}">
                <a16:creationId xmlns:a16="http://schemas.microsoft.com/office/drawing/2014/main" id="{0EA99721-ABFF-D9FC-AEDB-8A205E7EADA0}"/>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51036F49-B5E3-FADD-A367-687D1EE260FA}"/>
              </a:ext>
            </a:extLst>
          </p:cNvPr>
          <p:cNvSpPr>
            <a:spLocks noGrp="1"/>
          </p:cNvSpPr>
          <p:nvPr>
            <p:ph type="sldNum" sz="quarter" idx="12"/>
          </p:nvPr>
        </p:nvSpPr>
        <p:spPr/>
        <p:txBody>
          <a:bodyPr/>
          <a:lstStyle>
            <a:lvl1pPr>
              <a:defRPr/>
            </a:lvl1pPr>
          </a:lstStyle>
          <a:p>
            <a:pPr>
              <a:defRPr/>
            </a:pPr>
            <a:fld id="{F5F8FCBF-BDC5-2148-BA7E-D97E9199ECE2}" type="slidenum">
              <a:rPr lang="en-US" altLang="en-US"/>
              <a:pPr>
                <a:defRPr/>
              </a:pPr>
              <a:t>‹#›</a:t>
            </a:fld>
            <a:endParaRPr lang="en-US" altLang="en-US"/>
          </a:p>
        </p:txBody>
      </p:sp>
    </p:spTree>
    <p:extLst>
      <p:ext uri="{BB962C8B-B14F-4D97-AF65-F5344CB8AC3E}">
        <p14:creationId xmlns:p14="http://schemas.microsoft.com/office/powerpoint/2010/main" val="210744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D2FF0D-46B6-B8F7-CF1E-2EC87C5F83A3}"/>
              </a:ext>
            </a:extLst>
          </p:cNvPr>
          <p:cNvSpPr>
            <a:spLocks noGrp="1"/>
          </p:cNvSpPr>
          <p:nvPr>
            <p:ph type="dt" sz="half" idx="10"/>
          </p:nvPr>
        </p:nvSpPr>
        <p:spPr/>
        <p:txBody>
          <a:bodyPr/>
          <a:lstStyle>
            <a:lvl1pPr>
              <a:defRPr/>
            </a:lvl1pPr>
          </a:lstStyle>
          <a:p>
            <a:pPr>
              <a:defRPr/>
            </a:pPr>
            <a:fld id="{F0DCFFE2-E225-884B-A541-831EA9F3C160}" type="datetimeFigureOut">
              <a:rPr lang="en-US" altLang="en-US"/>
              <a:pPr>
                <a:defRPr/>
              </a:pPr>
              <a:t>4/18/24</a:t>
            </a:fld>
            <a:endParaRPr lang="en-US" altLang="en-US"/>
          </a:p>
        </p:txBody>
      </p:sp>
      <p:sp>
        <p:nvSpPr>
          <p:cNvPr id="5" name="Footer Placeholder 4">
            <a:extLst>
              <a:ext uri="{FF2B5EF4-FFF2-40B4-BE49-F238E27FC236}">
                <a16:creationId xmlns:a16="http://schemas.microsoft.com/office/drawing/2014/main" id="{B1B4B2A1-9A25-5F4C-5352-2A6DD825C32A}"/>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5936696D-67C6-7830-A875-910D18105322}"/>
              </a:ext>
            </a:extLst>
          </p:cNvPr>
          <p:cNvSpPr>
            <a:spLocks noGrp="1"/>
          </p:cNvSpPr>
          <p:nvPr>
            <p:ph type="sldNum" sz="quarter" idx="12"/>
          </p:nvPr>
        </p:nvSpPr>
        <p:spPr/>
        <p:txBody>
          <a:bodyPr/>
          <a:lstStyle>
            <a:lvl1pPr>
              <a:defRPr/>
            </a:lvl1pPr>
          </a:lstStyle>
          <a:p>
            <a:pPr>
              <a:defRPr/>
            </a:pPr>
            <a:fld id="{5E6AC0E0-38BE-834B-A898-12E2F9148E16}" type="slidenum">
              <a:rPr lang="en-US" altLang="en-US"/>
              <a:pPr>
                <a:defRPr/>
              </a:pPr>
              <a:t>‹#›</a:t>
            </a:fld>
            <a:endParaRPr lang="en-US" altLang="en-US"/>
          </a:p>
        </p:txBody>
      </p:sp>
    </p:spTree>
    <p:extLst>
      <p:ext uri="{BB962C8B-B14F-4D97-AF65-F5344CB8AC3E}">
        <p14:creationId xmlns:p14="http://schemas.microsoft.com/office/powerpoint/2010/main" val="2081989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B7D8D3D1-6648-066B-732F-8130D8F07860}"/>
              </a:ext>
            </a:extLst>
          </p:cNvPr>
          <p:cNvSpPr>
            <a:spLocks noGrp="1"/>
          </p:cNvSpPr>
          <p:nvPr>
            <p:ph type="dt" sz="half" idx="10"/>
          </p:nvPr>
        </p:nvSpPr>
        <p:spPr/>
        <p:txBody>
          <a:bodyPr/>
          <a:lstStyle>
            <a:lvl1pPr>
              <a:defRPr/>
            </a:lvl1pPr>
          </a:lstStyle>
          <a:p>
            <a:pPr>
              <a:defRPr/>
            </a:pPr>
            <a:fld id="{736A0D50-4FD5-4849-8457-AFF28440A53A}" type="datetimeFigureOut">
              <a:rPr lang="en-US" altLang="en-US"/>
              <a:pPr>
                <a:defRPr/>
              </a:pPr>
              <a:t>4/18/24</a:t>
            </a:fld>
            <a:endParaRPr lang="en-US" altLang="en-US"/>
          </a:p>
        </p:txBody>
      </p:sp>
      <p:sp>
        <p:nvSpPr>
          <p:cNvPr id="6" name="Footer Placeholder 4">
            <a:extLst>
              <a:ext uri="{FF2B5EF4-FFF2-40B4-BE49-F238E27FC236}">
                <a16:creationId xmlns:a16="http://schemas.microsoft.com/office/drawing/2014/main" id="{6477175B-2F05-B824-3819-2A46E3726038}"/>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BDE192DE-0784-EA74-224E-07425A9E9FF0}"/>
              </a:ext>
            </a:extLst>
          </p:cNvPr>
          <p:cNvSpPr>
            <a:spLocks noGrp="1"/>
          </p:cNvSpPr>
          <p:nvPr>
            <p:ph type="sldNum" sz="quarter" idx="12"/>
          </p:nvPr>
        </p:nvSpPr>
        <p:spPr/>
        <p:txBody>
          <a:bodyPr/>
          <a:lstStyle>
            <a:lvl1pPr>
              <a:defRPr/>
            </a:lvl1pPr>
          </a:lstStyle>
          <a:p>
            <a:pPr>
              <a:defRPr/>
            </a:pPr>
            <a:fld id="{242905F8-7A4A-0540-991F-FD4D459C39E5}" type="slidenum">
              <a:rPr lang="en-US" altLang="en-US"/>
              <a:pPr>
                <a:defRPr/>
              </a:pPr>
              <a:t>‹#›</a:t>
            </a:fld>
            <a:endParaRPr lang="en-US" altLang="en-US"/>
          </a:p>
        </p:txBody>
      </p:sp>
    </p:spTree>
    <p:extLst>
      <p:ext uri="{BB962C8B-B14F-4D97-AF65-F5344CB8AC3E}">
        <p14:creationId xmlns:p14="http://schemas.microsoft.com/office/powerpoint/2010/main" val="2328773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72AC37AC-C3B5-58C1-1CA3-F0E7E143200A}"/>
              </a:ext>
            </a:extLst>
          </p:cNvPr>
          <p:cNvSpPr>
            <a:spLocks noGrp="1"/>
          </p:cNvSpPr>
          <p:nvPr>
            <p:ph type="dt" sz="half" idx="10"/>
          </p:nvPr>
        </p:nvSpPr>
        <p:spPr/>
        <p:txBody>
          <a:bodyPr/>
          <a:lstStyle>
            <a:lvl1pPr>
              <a:defRPr/>
            </a:lvl1pPr>
          </a:lstStyle>
          <a:p>
            <a:pPr>
              <a:defRPr/>
            </a:pPr>
            <a:fld id="{7BB43AC5-7D29-944D-B433-BC30822697BB}" type="datetimeFigureOut">
              <a:rPr lang="en-US" altLang="en-US"/>
              <a:pPr>
                <a:defRPr/>
              </a:pPr>
              <a:t>4/18/24</a:t>
            </a:fld>
            <a:endParaRPr lang="en-US" altLang="en-US"/>
          </a:p>
        </p:txBody>
      </p:sp>
      <p:sp>
        <p:nvSpPr>
          <p:cNvPr id="8" name="Footer Placeholder 4">
            <a:extLst>
              <a:ext uri="{FF2B5EF4-FFF2-40B4-BE49-F238E27FC236}">
                <a16:creationId xmlns:a16="http://schemas.microsoft.com/office/drawing/2014/main" id="{C600D641-1FB8-FA25-7F71-1F009393CF6F}"/>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9A53CC05-528C-3B4F-7ACE-9EE1F8F75EB4}"/>
              </a:ext>
            </a:extLst>
          </p:cNvPr>
          <p:cNvSpPr>
            <a:spLocks noGrp="1"/>
          </p:cNvSpPr>
          <p:nvPr>
            <p:ph type="sldNum" sz="quarter" idx="12"/>
          </p:nvPr>
        </p:nvSpPr>
        <p:spPr/>
        <p:txBody>
          <a:bodyPr/>
          <a:lstStyle>
            <a:lvl1pPr>
              <a:defRPr/>
            </a:lvl1pPr>
          </a:lstStyle>
          <a:p>
            <a:pPr>
              <a:defRPr/>
            </a:pPr>
            <a:fld id="{CBA70996-C952-8F49-95B1-7F423818C4EB}" type="slidenum">
              <a:rPr lang="en-US" altLang="en-US"/>
              <a:pPr>
                <a:defRPr/>
              </a:pPr>
              <a:t>‹#›</a:t>
            </a:fld>
            <a:endParaRPr lang="en-US" altLang="en-US"/>
          </a:p>
        </p:txBody>
      </p:sp>
    </p:spTree>
    <p:extLst>
      <p:ext uri="{BB962C8B-B14F-4D97-AF65-F5344CB8AC3E}">
        <p14:creationId xmlns:p14="http://schemas.microsoft.com/office/powerpoint/2010/main" val="642131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E386F29F-F115-34E1-F007-AD2524880509}"/>
              </a:ext>
            </a:extLst>
          </p:cNvPr>
          <p:cNvSpPr>
            <a:spLocks noGrp="1"/>
          </p:cNvSpPr>
          <p:nvPr>
            <p:ph type="dt" sz="half" idx="10"/>
          </p:nvPr>
        </p:nvSpPr>
        <p:spPr/>
        <p:txBody>
          <a:bodyPr/>
          <a:lstStyle>
            <a:lvl1pPr>
              <a:defRPr/>
            </a:lvl1pPr>
          </a:lstStyle>
          <a:p>
            <a:pPr>
              <a:defRPr/>
            </a:pPr>
            <a:fld id="{A308C35F-EA9F-C04A-9EBF-A36BC5B69BF9}" type="datetimeFigureOut">
              <a:rPr lang="en-US" altLang="en-US"/>
              <a:pPr>
                <a:defRPr/>
              </a:pPr>
              <a:t>4/18/24</a:t>
            </a:fld>
            <a:endParaRPr lang="en-US" altLang="en-US"/>
          </a:p>
        </p:txBody>
      </p:sp>
      <p:sp>
        <p:nvSpPr>
          <p:cNvPr id="4" name="Footer Placeholder 4">
            <a:extLst>
              <a:ext uri="{FF2B5EF4-FFF2-40B4-BE49-F238E27FC236}">
                <a16:creationId xmlns:a16="http://schemas.microsoft.com/office/drawing/2014/main" id="{E1E444A4-14BF-B03B-36D7-82245EDA73EC}"/>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E2E9A2F4-5C82-9E65-3570-6E3BEBAFDE45}"/>
              </a:ext>
            </a:extLst>
          </p:cNvPr>
          <p:cNvSpPr>
            <a:spLocks noGrp="1"/>
          </p:cNvSpPr>
          <p:nvPr>
            <p:ph type="sldNum" sz="quarter" idx="12"/>
          </p:nvPr>
        </p:nvSpPr>
        <p:spPr/>
        <p:txBody>
          <a:bodyPr/>
          <a:lstStyle>
            <a:lvl1pPr>
              <a:defRPr/>
            </a:lvl1pPr>
          </a:lstStyle>
          <a:p>
            <a:pPr>
              <a:defRPr/>
            </a:pPr>
            <a:fld id="{F04F5C74-10E1-D14E-A611-FBFBCBB23BA2}" type="slidenum">
              <a:rPr lang="en-US" altLang="en-US"/>
              <a:pPr>
                <a:defRPr/>
              </a:pPr>
              <a:t>‹#›</a:t>
            </a:fld>
            <a:endParaRPr lang="en-US" altLang="en-US"/>
          </a:p>
        </p:txBody>
      </p:sp>
    </p:spTree>
    <p:extLst>
      <p:ext uri="{BB962C8B-B14F-4D97-AF65-F5344CB8AC3E}">
        <p14:creationId xmlns:p14="http://schemas.microsoft.com/office/powerpoint/2010/main" val="2539918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7BDD8CC-7F75-BC22-8E05-D256BEFDB4E9}"/>
              </a:ext>
            </a:extLst>
          </p:cNvPr>
          <p:cNvSpPr>
            <a:spLocks noGrp="1"/>
          </p:cNvSpPr>
          <p:nvPr>
            <p:ph type="dt" sz="half" idx="10"/>
          </p:nvPr>
        </p:nvSpPr>
        <p:spPr/>
        <p:txBody>
          <a:bodyPr/>
          <a:lstStyle>
            <a:lvl1pPr>
              <a:defRPr/>
            </a:lvl1pPr>
          </a:lstStyle>
          <a:p>
            <a:pPr>
              <a:defRPr/>
            </a:pPr>
            <a:fld id="{089E6167-7C78-E349-8C0C-FA06A2AE95B0}" type="datetimeFigureOut">
              <a:rPr lang="en-US" altLang="en-US"/>
              <a:pPr>
                <a:defRPr/>
              </a:pPr>
              <a:t>4/18/24</a:t>
            </a:fld>
            <a:endParaRPr lang="en-US" altLang="en-US"/>
          </a:p>
        </p:txBody>
      </p:sp>
      <p:sp>
        <p:nvSpPr>
          <p:cNvPr id="3" name="Footer Placeholder 4">
            <a:extLst>
              <a:ext uri="{FF2B5EF4-FFF2-40B4-BE49-F238E27FC236}">
                <a16:creationId xmlns:a16="http://schemas.microsoft.com/office/drawing/2014/main" id="{6B7023C7-7164-2BAF-D329-AB00C3C61984}"/>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47C71345-E76C-460C-46F8-1A428CF11DC3}"/>
              </a:ext>
            </a:extLst>
          </p:cNvPr>
          <p:cNvSpPr>
            <a:spLocks noGrp="1"/>
          </p:cNvSpPr>
          <p:nvPr>
            <p:ph type="sldNum" sz="quarter" idx="12"/>
          </p:nvPr>
        </p:nvSpPr>
        <p:spPr/>
        <p:txBody>
          <a:bodyPr/>
          <a:lstStyle>
            <a:lvl1pPr>
              <a:defRPr/>
            </a:lvl1pPr>
          </a:lstStyle>
          <a:p>
            <a:pPr>
              <a:defRPr/>
            </a:pPr>
            <a:fld id="{B4CDB1F4-B748-044F-9F6F-29447B8A8C3A}" type="slidenum">
              <a:rPr lang="en-US" altLang="en-US"/>
              <a:pPr>
                <a:defRPr/>
              </a:pPr>
              <a:t>‹#›</a:t>
            </a:fld>
            <a:endParaRPr lang="en-US" altLang="en-US"/>
          </a:p>
        </p:txBody>
      </p:sp>
    </p:spTree>
    <p:extLst>
      <p:ext uri="{BB962C8B-B14F-4D97-AF65-F5344CB8AC3E}">
        <p14:creationId xmlns:p14="http://schemas.microsoft.com/office/powerpoint/2010/main" val="112751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FAEB31F1-33AF-E0F5-5FAA-8362649352FD}"/>
              </a:ext>
            </a:extLst>
          </p:cNvPr>
          <p:cNvSpPr>
            <a:spLocks noGrp="1"/>
          </p:cNvSpPr>
          <p:nvPr>
            <p:ph type="dt" sz="half" idx="10"/>
          </p:nvPr>
        </p:nvSpPr>
        <p:spPr/>
        <p:txBody>
          <a:bodyPr/>
          <a:lstStyle>
            <a:lvl1pPr>
              <a:defRPr/>
            </a:lvl1pPr>
          </a:lstStyle>
          <a:p>
            <a:pPr>
              <a:defRPr/>
            </a:pPr>
            <a:fld id="{08D426BC-08CC-794F-B2BA-4A48896016B1}" type="datetimeFigureOut">
              <a:rPr lang="en-US" altLang="en-US"/>
              <a:pPr>
                <a:defRPr/>
              </a:pPr>
              <a:t>4/18/24</a:t>
            </a:fld>
            <a:endParaRPr lang="en-US" altLang="en-US"/>
          </a:p>
        </p:txBody>
      </p:sp>
      <p:sp>
        <p:nvSpPr>
          <p:cNvPr id="6" name="Footer Placeholder 4">
            <a:extLst>
              <a:ext uri="{FF2B5EF4-FFF2-40B4-BE49-F238E27FC236}">
                <a16:creationId xmlns:a16="http://schemas.microsoft.com/office/drawing/2014/main" id="{7E0950E0-435C-7698-649D-676D09CEECEA}"/>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619F5C7F-1586-50FA-D3A0-DC671F683D21}"/>
              </a:ext>
            </a:extLst>
          </p:cNvPr>
          <p:cNvSpPr>
            <a:spLocks noGrp="1"/>
          </p:cNvSpPr>
          <p:nvPr>
            <p:ph type="sldNum" sz="quarter" idx="12"/>
          </p:nvPr>
        </p:nvSpPr>
        <p:spPr/>
        <p:txBody>
          <a:bodyPr/>
          <a:lstStyle>
            <a:lvl1pPr>
              <a:defRPr/>
            </a:lvl1pPr>
          </a:lstStyle>
          <a:p>
            <a:pPr>
              <a:defRPr/>
            </a:pPr>
            <a:fld id="{5CE32F43-68D9-014C-B0D3-87850F15C962}" type="slidenum">
              <a:rPr lang="en-US" altLang="en-US"/>
              <a:pPr>
                <a:defRPr/>
              </a:pPr>
              <a:t>‹#›</a:t>
            </a:fld>
            <a:endParaRPr lang="en-US" altLang="en-US"/>
          </a:p>
        </p:txBody>
      </p:sp>
    </p:spTree>
    <p:extLst>
      <p:ext uri="{BB962C8B-B14F-4D97-AF65-F5344CB8AC3E}">
        <p14:creationId xmlns:p14="http://schemas.microsoft.com/office/powerpoint/2010/main" val="1199047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C5763E8-517D-DEC8-FD16-10C025E1644D}"/>
              </a:ext>
            </a:extLst>
          </p:cNvPr>
          <p:cNvSpPr>
            <a:spLocks noGrp="1"/>
          </p:cNvSpPr>
          <p:nvPr>
            <p:ph type="dt" sz="half" idx="10"/>
          </p:nvPr>
        </p:nvSpPr>
        <p:spPr/>
        <p:txBody>
          <a:bodyPr/>
          <a:lstStyle>
            <a:lvl1pPr>
              <a:defRPr/>
            </a:lvl1pPr>
          </a:lstStyle>
          <a:p>
            <a:pPr>
              <a:defRPr/>
            </a:pPr>
            <a:fld id="{BF5CEAC0-97B3-5A40-941C-47D187BB2961}" type="datetimeFigureOut">
              <a:rPr lang="en-US" altLang="en-US"/>
              <a:pPr>
                <a:defRPr/>
              </a:pPr>
              <a:t>4/18/24</a:t>
            </a:fld>
            <a:endParaRPr lang="en-US" altLang="en-US"/>
          </a:p>
        </p:txBody>
      </p:sp>
      <p:sp>
        <p:nvSpPr>
          <p:cNvPr id="6" name="Footer Placeholder 4">
            <a:extLst>
              <a:ext uri="{FF2B5EF4-FFF2-40B4-BE49-F238E27FC236}">
                <a16:creationId xmlns:a16="http://schemas.microsoft.com/office/drawing/2014/main" id="{A041A8AA-C29E-D79A-471E-656CD45E822C}"/>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4BF753E1-BE76-4D1D-0575-1DC017F01E21}"/>
              </a:ext>
            </a:extLst>
          </p:cNvPr>
          <p:cNvSpPr>
            <a:spLocks noGrp="1"/>
          </p:cNvSpPr>
          <p:nvPr>
            <p:ph type="sldNum" sz="quarter" idx="12"/>
          </p:nvPr>
        </p:nvSpPr>
        <p:spPr/>
        <p:txBody>
          <a:bodyPr/>
          <a:lstStyle>
            <a:lvl1pPr>
              <a:defRPr/>
            </a:lvl1pPr>
          </a:lstStyle>
          <a:p>
            <a:pPr>
              <a:defRPr/>
            </a:pPr>
            <a:fld id="{19F997CC-0917-844A-97DB-AFA427EC7E5E}" type="slidenum">
              <a:rPr lang="en-US" altLang="en-US"/>
              <a:pPr>
                <a:defRPr/>
              </a:pPr>
              <a:t>‹#›</a:t>
            </a:fld>
            <a:endParaRPr lang="en-US" altLang="en-US"/>
          </a:p>
        </p:txBody>
      </p:sp>
    </p:spTree>
    <p:extLst>
      <p:ext uri="{BB962C8B-B14F-4D97-AF65-F5344CB8AC3E}">
        <p14:creationId xmlns:p14="http://schemas.microsoft.com/office/powerpoint/2010/main" val="4274434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E74F1C46-4E14-432F-1F54-99B3073FF0D0}"/>
              </a:ext>
            </a:extLst>
          </p:cNvPr>
          <p:cNvGrpSpPr>
            <a:grpSpLocks/>
          </p:cNvGrpSpPr>
          <p:nvPr/>
        </p:nvGrpSpPr>
        <p:grpSpPr bwMode="auto">
          <a:xfrm>
            <a:off x="-7938" y="-7938"/>
            <a:ext cx="9170988" cy="6873876"/>
            <a:chOff x="-8467" y="-8468"/>
            <a:chExt cx="9171317" cy="6874935"/>
          </a:xfrm>
        </p:grpSpPr>
        <p:cxnSp>
          <p:nvCxnSpPr>
            <p:cNvPr id="7" name="Straight Connector 6">
              <a:extLst>
                <a:ext uri="{FF2B5EF4-FFF2-40B4-BE49-F238E27FC236}">
                  <a16:creationId xmlns:a16="http://schemas.microsoft.com/office/drawing/2014/main" id="{E1206D7A-3CA0-1605-60F8-2DD96608945F}"/>
                </a:ext>
              </a:extLst>
            </p:cNvPr>
            <p:cNvCxnSpPr/>
            <p:nvPr/>
          </p:nvCxnSpPr>
          <p:spPr>
            <a:xfrm flipV="1">
              <a:off x="5130455" y="4175239"/>
              <a:ext cx="4022869" cy="268328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A869B5D1-5C10-D991-0567-C9A544F5167D}"/>
                </a:ext>
              </a:extLst>
            </p:cNvPr>
            <p:cNvCxnSpPr/>
            <p:nvPr/>
          </p:nvCxnSpPr>
          <p:spPr>
            <a:xfrm>
              <a:off x="7043462" y="-529"/>
              <a:ext cx="1217656" cy="685905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a:extLst>
                <a:ext uri="{FF2B5EF4-FFF2-40B4-BE49-F238E27FC236}">
                  <a16:creationId xmlns:a16="http://schemas.microsoft.com/office/drawing/2014/main" id="{4D470D35-B61B-13B8-17A5-F1D5ADAF1172}"/>
                </a:ext>
              </a:extLst>
            </p:cNvPr>
            <p:cNvSpPr/>
            <p:nvPr/>
          </p:nvSpPr>
          <p:spPr>
            <a:xfrm>
              <a:off x="6892644" y="-529"/>
              <a:ext cx="2268619"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a:extLst>
                <a:ext uri="{FF2B5EF4-FFF2-40B4-BE49-F238E27FC236}">
                  <a16:creationId xmlns:a16="http://schemas.microsoft.com/office/drawing/2014/main" id="{13B338BD-94B4-E16D-0EF4-06BAAE64895C}"/>
                </a:ext>
              </a:extLst>
            </p:cNvPr>
            <p:cNvSpPr/>
            <p:nvPr/>
          </p:nvSpPr>
          <p:spPr>
            <a:xfrm>
              <a:off x="7205393" y="-8468"/>
              <a:ext cx="1947932"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D8B1B820-A82C-0E01-6449-8836B7FAFC0E}"/>
                </a:ext>
              </a:extLst>
            </p:cNvPr>
            <p:cNvSpPr/>
            <p:nvPr/>
          </p:nvSpPr>
          <p:spPr>
            <a:xfrm>
              <a:off x="6638634" y="3919613"/>
              <a:ext cx="251310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032A0758-FFBD-C829-6D36-52B01BCECB32}"/>
                </a:ext>
              </a:extLst>
            </p:cNvPr>
            <p:cNvSpPr/>
            <p:nvPr/>
          </p:nvSpPr>
          <p:spPr>
            <a:xfrm>
              <a:off x="7010123" y="-8468"/>
              <a:ext cx="2143202"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050246F0-0175-72DD-853C-C2944F881C54}"/>
                </a:ext>
              </a:extLst>
            </p:cNvPr>
            <p:cNvSpPr/>
            <p:nvPr/>
          </p:nvSpPr>
          <p:spPr>
            <a:xfrm>
              <a:off x="8296044" y="-8468"/>
              <a:ext cx="857281"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56B3BA2A-8799-3235-D168-CF07A8A47360}"/>
                </a:ext>
              </a:extLst>
            </p:cNvPr>
            <p:cNvSpPr/>
            <p:nvPr/>
          </p:nvSpPr>
          <p:spPr>
            <a:xfrm>
              <a:off x="8094425" y="-8468"/>
              <a:ext cx="1066838"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E6B6F51E-81A9-873D-773D-C1895B3BCB0E}"/>
                </a:ext>
              </a:extLst>
            </p:cNvPr>
            <p:cNvSpPr/>
            <p:nvPr/>
          </p:nvSpPr>
          <p:spPr>
            <a:xfrm>
              <a:off x="8069024" y="4894488"/>
              <a:ext cx="1093826"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4AC6493A-28EF-E000-45D5-CC3177FED62E}"/>
                </a:ext>
              </a:extLst>
            </p:cNvPr>
            <p:cNvSpPr/>
            <p:nvPr/>
          </p:nvSpPr>
          <p:spPr>
            <a:xfrm>
              <a:off x="-8467" y="4013290"/>
              <a:ext cx="457217"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E26C164B-5270-0BC6-6774-337EF15451C8}"/>
              </a:ext>
            </a:extLst>
          </p:cNvPr>
          <p:cNvSpPr>
            <a:spLocks noGrp="1" noChangeArrowheads="1"/>
          </p:cNvSpPr>
          <p:nvPr>
            <p:ph type="title"/>
          </p:nvPr>
        </p:nvSpPr>
        <p:spPr bwMode="auto">
          <a:xfrm>
            <a:off x="609600" y="609600"/>
            <a:ext cx="6348413"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69BD0D99-0E61-6D53-0518-252FE68B7A02}"/>
              </a:ext>
            </a:extLst>
          </p:cNvPr>
          <p:cNvSpPr>
            <a:spLocks noGrp="1" noChangeArrowheads="1"/>
          </p:cNvSpPr>
          <p:nvPr>
            <p:ph type="body" idx="1"/>
          </p:nvPr>
        </p:nvSpPr>
        <p:spPr bwMode="auto">
          <a:xfrm>
            <a:off x="609600" y="2160588"/>
            <a:ext cx="6348413"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EA05E4A-EA46-2C3C-9817-7E77EAA74C87}"/>
              </a:ext>
            </a:extLst>
          </p:cNvPr>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tx1">
                    <a:tint val="75000"/>
                  </a:schemeClr>
                </a:solidFill>
                <a:latin typeface="+mn-lt"/>
              </a:defRPr>
            </a:lvl1pPr>
          </a:lstStyle>
          <a:p>
            <a:pPr>
              <a:defRPr/>
            </a:pPr>
            <a:fld id="{B63E0683-28E3-114A-A61C-AB307B14FAC3}" type="datetimeFigureOut">
              <a:rPr lang="en-US" altLang="en-US"/>
              <a:pPr>
                <a:defRPr/>
              </a:pPr>
              <a:t>4/18/24</a:t>
            </a:fld>
            <a:endParaRPr lang="en-US" altLang="en-US"/>
          </a:p>
        </p:txBody>
      </p:sp>
      <p:sp>
        <p:nvSpPr>
          <p:cNvPr id="5" name="Footer Placeholder 4">
            <a:extLst>
              <a:ext uri="{FF2B5EF4-FFF2-40B4-BE49-F238E27FC236}">
                <a16:creationId xmlns:a16="http://schemas.microsoft.com/office/drawing/2014/main" id="{9ABD8D6F-9793-4589-F691-B385A042B885}"/>
              </a:ext>
            </a:extLst>
          </p:cNvPr>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A3B80AAA-CA39-CE7E-06EE-645AB7E94DBB}"/>
              </a:ext>
            </a:extLst>
          </p:cNvPr>
          <p:cNvSpPr>
            <a:spLocks noGrp="1"/>
          </p:cNvSpPr>
          <p:nvPr>
            <p:ph type="sldNum" sz="quarter" idx="4"/>
          </p:nvPr>
        </p:nvSpPr>
        <p:spPr>
          <a:xfrm>
            <a:off x="6445250" y="6042025"/>
            <a:ext cx="512763"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accent1">
                    <a:lumMod val="75000"/>
                  </a:schemeClr>
                </a:solidFill>
                <a:latin typeface="+mn-lt"/>
              </a:defRPr>
            </a:lvl1pPr>
          </a:lstStyle>
          <a:p>
            <a:pPr>
              <a:defRPr/>
            </a:pPr>
            <a:fld id="{BD9947F9-EEC3-4242-B6EC-4F7580F5C53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75"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6" r:id="rId11"/>
    <p:sldLayoutId id="2147483871" r:id="rId12"/>
    <p:sldLayoutId id="2147483877" r:id="rId13"/>
    <p:sldLayoutId id="2147483872" r:id="rId14"/>
    <p:sldLayoutId id="2147483873" r:id="rId15"/>
    <p:sldLayoutId id="2147483874" r:id="rId16"/>
    <p:sldLayoutId id="2147483878" r:id="rId17"/>
  </p:sldLayoutIdLst>
  <p:txStyles>
    <p:titleStyle>
      <a:lvl1pPr algn="l" defTabSz="457200" rtl="0" fontAlgn="base">
        <a:spcBef>
          <a:spcPct val="0"/>
        </a:spcBef>
        <a:spcAft>
          <a:spcPct val="0"/>
        </a:spcAft>
        <a:defRPr sz="3600" kern="1200">
          <a:solidFill>
            <a:srgbClr val="C87D0E"/>
          </a:solidFill>
          <a:latin typeface="+mj-lt"/>
          <a:ea typeface="+mj-ea"/>
          <a:cs typeface="+mj-cs"/>
        </a:defRPr>
      </a:lvl1pPr>
      <a:lvl2pPr algn="l" defTabSz="457200" rtl="0" fontAlgn="base">
        <a:spcBef>
          <a:spcPct val="0"/>
        </a:spcBef>
        <a:spcAft>
          <a:spcPct val="0"/>
        </a:spcAft>
        <a:defRPr sz="3600">
          <a:solidFill>
            <a:srgbClr val="C87D0E"/>
          </a:solidFill>
          <a:latin typeface="Trebuchet MS" panose="020B0703020202090204" pitchFamily="34" charset="0"/>
        </a:defRPr>
      </a:lvl2pPr>
      <a:lvl3pPr algn="l" defTabSz="457200" rtl="0" fontAlgn="base">
        <a:spcBef>
          <a:spcPct val="0"/>
        </a:spcBef>
        <a:spcAft>
          <a:spcPct val="0"/>
        </a:spcAft>
        <a:defRPr sz="3600">
          <a:solidFill>
            <a:srgbClr val="C87D0E"/>
          </a:solidFill>
          <a:latin typeface="Trebuchet MS" panose="020B0703020202090204" pitchFamily="34" charset="0"/>
        </a:defRPr>
      </a:lvl3pPr>
      <a:lvl4pPr algn="l" defTabSz="457200" rtl="0" fontAlgn="base">
        <a:spcBef>
          <a:spcPct val="0"/>
        </a:spcBef>
        <a:spcAft>
          <a:spcPct val="0"/>
        </a:spcAft>
        <a:defRPr sz="3600">
          <a:solidFill>
            <a:srgbClr val="C87D0E"/>
          </a:solidFill>
          <a:latin typeface="Trebuchet MS" panose="020B0703020202090204" pitchFamily="34" charset="0"/>
        </a:defRPr>
      </a:lvl4pPr>
      <a:lvl5pPr algn="l" defTabSz="457200" rtl="0" fontAlgn="base">
        <a:spcBef>
          <a:spcPct val="0"/>
        </a:spcBef>
        <a:spcAft>
          <a:spcPct val="0"/>
        </a:spcAft>
        <a:defRPr sz="3600">
          <a:solidFill>
            <a:srgbClr val="C87D0E"/>
          </a:solidFill>
          <a:latin typeface="Trebuchet MS" panose="020B070302020209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rgbClr val="C87D0E"/>
        </a:buClr>
        <a:buSzPct val="80000"/>
        <a:buFont typeface="Wingdings 3" pitchFamily="2"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rgbClr val="C87D0E"/>
        </a:buClr>
        <a:buSzPct val="80000"/>
        <a:buFont typeface="Wingdings 3" pitchFamily="2"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rgbClr val="C87D0E"/>
        </a:buClr>
        <a:buSzPct val="80000"/>
        <a:buFont typeface="Wingdings 3" pitchFamily="2"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rgbClr val="C87D0E"/>
        </a:buClr>
        <a:buSzPct val="80000"/>
        <a:buFont typeface="Wingdings 3" pitchFamily="2"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rgbClr val="C87D0E"/>
        </a:buClr>
        <a:buSzPct val="80000"/>
        <a:buFont typeface="Wingdings 3" pitchFamily="2"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3" Type="http://schemas.openxmlformats.org/officeDocument/2006/relationships/hyperlink" Target="https://www.studynotesaba.com/glossary/reinforcer/" TargetMode="External"/><Relationship Id="rId2" Type="http://schemas.openxmlformats.org/officeDocument/2006/relationships/hyperlink" Target="https://www.studynotesaba.com/glossary/fixed-interval/" TargetMode="Externa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hyperlink" Target="https://www.studynotesaba.com/glossary/fixed-ratio/" TargetMode="Externa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hyperlink" Target="https://www.studynotesaba.com/glossary/variable-interval/" TargetMode="Externa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studynotesaba.com/glossary/variable-ratio/" TargetMode="Externa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3CD60"/>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CBABCF8-1643-9956-5AAE-9A9D70B04ED6}"/>
              </a:ext>
            </a:extLst>
          </p:cNvPr>
          <p:cNvSpPr>
            <a:spLocks noGrp="1" noChangeArrowheads="1"/>
          </p:cNvSpPr>
          <p:nvPr>
            <p:ph type="ctrTitle" idx="4294967295"/>
          </p:nvPr>
        </p:nvSpPr>
        <p:spPr>
          <a:xfrm>
            <a:off x="0" y="1219200"/>
            <a:ext cx="8458200" cy="2209800"/>
          </a:xfrm>
        </p:spPr>
        <p:txBody>
          <a:bodyPr/>
          <a:lstStyle/>
          <a:p>
            <a:pPr algn="ctr"/>
            <a:r>
              <a:rPr lang="en-US" altLang="en-US" sz="7200" b="1">
                <a:solidFill>
                  <a:schemeClr val="bg1"/>
                </a:solidFill>
                <a:latin typeface="Bahnschrift Light SemiCondensed" panose="020F0302020204030204" pitchFamily="34" charset="0"/>
                <a:cs typeface="Aldhabi" pitchFamily="2" charset="-78"/>
              </a:rPr>
              <a:t>ABA:</a:t>
            </a:r>
            <a:br>
              <a:rPr lang="en-US" altLang="en-US" sz="7200" b="1">
                <a:solidFill>
                  <a:schemeClr val="bg1"/>
                </a:solidFill>
                <a:latin typeface="Bahnschrift Light SemiCondensed" panose="020F0302020204030204" pitchFamily="34" charset="0"/>
                <a:cs typeface="Aldhabi" pitchFamily="2" charset="-78"/>
              </a:rPr>
            </a:br>
            <a:r>
              <a:rPr lang="en-US" altLang="en-US" sz="7200" b="1">
                <a:solidFill>
                  <a:schemeClr val="bg1"/>
                </a:solidFill>
                <a:latin typeface="Bahnschrift Light SemiCondensed" panose="020F0302020204030204" pitchFamily="34" charset="0"/>
                <a:cs typeface="Aldhabi" pitchFamily="2" charset="-78"/>
              </a:rPr>
              <a:t>Here are the Facts…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40294440-9D0B-F8A3-864B-D6D7BD58FBA6}"/>
              </a:ext>
            </a:extLst>
          </p:cNvPr>
          <p:cNvSpPr>
            <a:spLocks noGrp="1" noChangeArrowheads="1"/>
          </p:cNvSpPr>
          <p:nvPr>
            <p:ph type="title" idx="4294967295"/>
          </p:nvPr>
        </p:nvSpPr>
        <p:spPr>
          <a:xfrm>
            <a:off x="0" y="228600"/>
            <a:ext cx="8015288" cy="914400"/>
          </a:xfrm>
        </p:spPr>
        <p:txBody>
          <a:bodyPr anchor="b"/>
          <a:lstStyle/>
          <a:p>
            <a:r>
              <a:rPr lang="en-US" altLang="en-US"/>
              <a:t>Components of ABA</a:t>
            </a:r>
          </a:p>
        </p:txBody>
      </p:sp>
      <p:sp>
        <p:nvSpPr>
          <p:cNvPr id="17411" name="Footer Placeholder 3">
            <a:extLst>
              <a:ext uri="{FF2B5EF4-FFF2-40B4-BE49-F238E27FC236}">
                <a16:creationId xmlns:a16="http://schemas.microsoft.com/office/drawing/2014/main" id="{0249D531-0F02-1C7E-9F3C-238639125870}"/>
              </a:ext>
            </a:extLst>
          </p:cNvPr>
          <p:cNvSpPr txBox="1">
            <a:spLocks noGrp="1"/>
          </p:cNvSpPr>
          <p:nvPr/>
        </p:nvSpPr>
        <p:spPr bwMode="auto">
          <a:xfrm>
            <a:off x="265113" y="6275388"/>
            <a:ext cx="48402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000"/>
              </a:spcBef>
              <a:buClr>
                <a:srgbClr val="C87D0E"/>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rgbClr val="C87D0E"/>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rgbClr val="C87D0E"/>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rgbClr val="C87D0E"/>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rgbClr val="C87D0E"/>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rgbClr val="C87D0E"/>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rgbClr val="C87D0E"/>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rgbClr val="C87D0E"/>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rgbClr val="C87D0E"/>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en-US" sz="1200">
                <a:solidFill>
                  <a:schemeClr val="bg1"/>
                </a:solidFill>
                <a:latin typeface="Verdana" panose="020B0604030504040204" pitchFamily="34" charset="0"/>
                <a:ea typeface="ＭＳ Ｐゴシック" panose="020B0600070205080204" pitchFamily="34" charset="-128"/>
              </a:rPr>
              <a:t>BCSSBEHAVIORANALYSISDPT</a:t>
            </a:r>
          </a:p>
        </p:txBody>
      </p:sp>
      <p:grpSp>
        <p:nvGrpSpPr>
          <p:cNvPr id="17412" name="Group 1">
            <a:extLst>
              <a:ext uri="{FF2B5EF4-FFF2-40B4-BE49-F238E27FC236}">
                <a16:creationId xmlns:a16="http://schemas.microsoft.com/office/drawing/2014/main" id="{C9606B46-A799-D4CB-98D0-030010B66119}"/>
              </a:ext>
            </a:extLst>
          </p:cNvPr>
          <p:cNvGrpSpPr>
            <a:grpSpLocks noChangeAspect="1"/>
          </p:cNvGrpSpPr>
          <p:nvPr/>
        </p:nvGrpSpPr>
        <p:grpSpPr bwMode="auto">
          <a:xfrm>
            <a:off x="457200" y="1217613"/>
            <a:ext cx="7445375" cy="5183187"/>
            <a:chOff x="4140" y="2121"/>
            <a:chExt cx="7240" cy="5040"/>
          </a:xfrm>
        </p:grpSpPr>
        <p:grpSp>
          <p:nvGrpSpPr>
            <p:cNvPr id="17413" name="Group 3">
              <a:extLst>
                <a:ext uri="{FF2B5EF4-FFF2-40B4-BE49-F238E27FC236}">
                  <a16:creationId xmlns:a16="http://schemas.microsoft.com/office/drawing/2014/main" id="{51725597-2915-BE1B-860F-C173F384AC44}"/>
                </a:ext>
              </a:extLst>
            </p:cNvPr>
            <p:cNvGrpSpPr>
              <a:grpSpLocks/>
            </p:cNvGrpSpPr>
            <p:nvPr/>
          </p:nvGrpSpPr>
          <p:grpSpPr bwMode="auto">
            <a:xfrm>
              <a:off x="4320" y="2301"/>
              <a:ext cx="1980" cy="1332"/>
              <a:chOff x="2680" y="821"/>
              <a:chExt cx="2200" cy="1692"/>
            </a:xfrm>
          </p:grpSpPr>
          <p:sp>
            <p:nvSpPr>
              <p:cNvPr id="14367" name="AutoShape 4">
                <a:extLst>
                  <a:ext uri="{FF2B5EF4-FFF2-40B4-BE49-F238E27FC236}">
                    <a16:creationId xmlns:a16="http://schemas.microsoft.com/office/drawing/2014/main" id="{B7592FC2-E863-40E3-F049-57BFE6294F6A}"/>
                  </a:ext>
                </a:extLst>
              </p:cNvPr>
              <p:cNvSpPr>
                <a:spLocks noChangeArrowheads="1"/>
              </p:cNvSpPr>
              <p:nvPr/>
            </p:nvSpPr>
            <p:spPr bwMode="auto">
              <a:xfrm>
                <a:off x="2681" y="822"/>
                <a:ext cx="2199" cy="1692"/>
              </a:xfrm>
              <a:prstGeom prst="flowChartAlternateProcess">
                <a:avLst/>
              </a:prstGeom>
              <a:ln>
                <a:headEnd/>
                <a:tailEnd/>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eaLnBrk="1" fontAlgn="auto" hangingPunct="1">
                  <a:spcBef>
                    <a:spcPct val="0"/>
                  </a:spcBef>
                  <a:spcAft>
                    <a:spcPts val="0"/>
                  </a:spcAft>
                  <a:buClrTx/>
                  <a:buSzTx/>
                  <a:buFontTx/>
                  <a:buNone/>
                  <a:defRPr/>
                </a:pP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sp>
            <p:nvSpPr>
              <p:cNvPr id="14368" name="Text Box 5">
                <a:extLst>
                  <a:ext uri="{FF2B5EF4-FFF2-40B4-BE49-F238E27FC236}">
                    <a16:creationId xmlns:a16="http://schemas.microsoft.com/office/drawing/2014/main" id="{A1058857-3A2E-5DDD-D128-18EF9E3195EF}"/>
                  </a:ext>
                </a:extLst>
              </p:cNvPr>
              <p:cNvSpPr txBox="1">
                <a:spLocks noChangeArrowheads="1"/>
              </p:cNvSpPr>
              <p:nvPr/>
            </p:nvSpPr>
            <p:spPr bwMode="auto">
              <a:xfrm>
                <a:off x="2953" y="1153"/>
                <a:ext cx="1619" cy="1080"/>
              </a:xfrm>
              <a:prstGeom prst="rect">
                <a:avLst/>
              </a:prstGeom>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algn="ctr" eaLnBrk="1" fontAlgn="auto" hangingPunct="1">
                  <a:spcBef>
                    <a:spcPct val="0"/>
                  </a:spcBef>
                  <a:spcAft>
                    <a:spcPts val="0"/>
                  </a:spcAft>
                  <a:buClrTx/>
                  <a:buSzTx/>
                  <a:buFontTx/>
                  <a:buNone/>
                  <a:defRPr/>
                </a:pPr>
                <a:r>
                  <a:rPr lang="en-US" altLang="en-US" sz="1000" b="1">
                    <a:ln w="0"/>
                    <a:solidFill>
                      <a:schemeClr val="accent1">
                        <a:lumMod val="75000"/>
                      </a:schemeClr>
                    </a:solidFill>
                    <a:ea typeface="ÇlÇr ñæí©" charset="-128"/>
                  </a:rPr>
                  <a:t>Functional Analysis of Behavior</a:t>
                </a: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grpSp>
        <p:grpSp>
          <p:nvGrpSpPr>
            <p:cNvPr id="17414" name="Group 6">
              <a:extLst>
                <a:ext uri="{FF2B5EF4-FFF2-40B4-BE49-F238E27FC236}">
                  <a16:creationId xmlns:a16="http://schemas.microsoft.com/office/drawing/2014/main" id="{C234043F-82F2-C8E5-1263-28CC69BD74B2}"/>
                </a:ext>
              </a:extLst>
            </p:cNvPr>
            <p:cNvGrpSpPr>
              <a:grpSpLocks/>
            </p:cNvGrpSpPr>
            <p:nvPr/>
          </p:nvGrpSpPr>
          <p:grpSpPr bwMode="auto">
            <a:xfrm>
              <a:off x="9000" y="2301"/>
              <a:ext cx="2200" cy="1440"/>
              <a:chOff x="10780" y="701"/>
              <a:chExt cx="2200" cy="1692"/>
            </a:xfrm>
          </p:grpSpPr>
          <p:sp>
            <p:nvSpPr>
              <p:cNvPr id="14365" name="AutoShape 7">
                <a:extLst>
                  <a:ext uri="{FF2B5EF4-FFF2-40B4-BE49-F238E27FC236}">
                    <a16:creationId xmlns:a16="http://schemas.microsoft.com/office/drawing/2014/main" id="{2390DDFF-9F87-2855-1B05-E13411E70670}"/>
                  </a:ext>
                </a:extLst>
              </p:cNvPr>
              <p:cNvSpPr>
                <a:spLocks noChangeArrowheads="1"/>
              </p:cNvSpPr>
              <p:nvPr/>
            </p:nvSpPr>
            <p:spPr bwMode="auto">
              <a:xfrm>
                <a:off x="10780" y="702"/>
                <a:ext cx="2200" cy="1690"/>
              </a:xfrm>
              <a:prstGeom prst="flowChartAlternateProcess">
                <a:avLst/>
              </a:prstGeom>
              <a:ln>
                <a:headEnd/>
                <a:tailEnd/>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eaLnBrk="1" fontAlgn="auto" hangingPunct="1">
                  <a:spcBef>
                    <a:spcPct val="0"/>
                  </a:spcBef>
                  <a:spcAft>
                    <a:spcPts val="0"/>
                  </a:spcAft>
                  <a:buClrTx/>
                  <a:buSzTx/>
                  <a:buFontTx/>
                  <a:buNone/>
                  <a:defRPr/>
                </a:pP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sp>
            <p:nvSpPr>
              <p:cNvPr id="14366" name="Text Box 8">
                <a:extLst>
                  <a:ext uri="{FF2B5EF4-FFF2-40B4-BE49-F238E27FC236}">
                    <a16:creationId xmlns:a16="http://schemas.microsoft.com/office/drawing/2014/main" id="{1D36E673-8A4C-4EC8-98A9-3923E6E08EB6}"/>
                  </a:ext>
                </a:extLst>
              </p:cNvPr>
              <p:cNvSpPr txBox="1">
                <a:spLocks noChangeArrowheads="1"/>
              </p:cNvSpPr>
              <p:nvPr/>
            </p:nvSpPr>
            <p:spPr bwMode="auto">
              <a:xfrm>
                <a:off x="10872" y="1152"/>
                <a:ext cx="1979" cy="720"/>
              </a:xfrm>
              <a:prstGeom prst="rect">
                <a:avLst/>
              </a:prstGeom>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algn="ctr" eaLnBrk="1" fontAlgn="auto" hangingPunct="1">
                  <a:spcBef>
                    <a:spcPct val="0"/>
                  </a:spcBef>
                  <a:spcAft>
                    <a:spcPts val="0"/>
                  </a:spcAft>
                  <a:buClrTx/>
                  <a:buSzTx/>
                  <a:buFontTx/>
                  <a:buNone/>
                  <a:defRPr/>
                </a:pPr>
                <a:r>
                  <a:rPr lang="en-US" altLang="en-US" sz="1000" b="1">
                    <a:ln w="0"/>
                    <a:solidFill>
                      <a:schemeClr val="accent1">
                        <a:lumMod val="75000"/>
                      </a:schemeClr>
                    </a:solidFill>
                    <a:ea typeface="ÇlÇr ñæí©" charset="-128"/>
                  </a:rPr>
                  <a:t>Data-Based Accountability</a:t>
                </a: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grpSp>
        <p:grpSp>
          <p:nvGrpSpPr>
            <p:cNvPr id="17415" name="Group 9">
              <a:extLst>
                <a:ext uri="{FF2B5EF4-FFF2-40B4-BE49-F238E27FC236}">
                  <a16:creationId xmlns:a16="http://schemas.microsoft.com/office/drawing/2014/main" id="{C90FB501-F64B-501C-DEB0-258489DE8092}"/>
                </a:ext>
              </a:extLst>
            </p:cNvPr>
            <p:cNvGrpSpPr>
              <a:grpSpLocks/>
            </p:cNvGrpSpPr>
            <p:nvPr/>
          </p:nvGrpSpPr>
          <p:grpSpPr bwMode="auto">
            <a:xfrm>
              <a:off x="4140" y="3921"/>
              <a:ext cx="2200" cy="1260"/>
              <a:chOff x="1860" y="3181"/>
              <a:chExt cx="2200" cy="1692"/>
            </a:xfrm>
          </p:grpSpPr>
          <p:sp>
            <p:nvSpPr>
              <p:cNvPr id="14363" name="AutoShape 10">
                <a:extLst>
                  <a:ext uri="{FF2B5EF4-FFF2-40B4-BE49-F238E27FC236}">
                    <a16:creationId xmlns:a16="http://schemas.microsoft.com/office/drawing/2014/main" id="{B0BBF9B5-031A-4493-9BD1-C101796E2DA3}"/>
                  </a:ext>
                </a:extLst>
              </p:cNvPr>
              <p:cNvSpPr>
                <a:spLocks noChangeArrowheads="1"/>
              </p:cNvSpPr>
              <p:nvPr/>
            </p:nvSpPr>
            <p:spPr bwMode="auto">
              <a:xfrm>
                <a:off x="1860" y="3181"/>
                <a:ext cx="2200" cy="1691"/>
              </a:xfrm>
              <a:prstGeom prst="flowChartAlternateProcess">
                <a:avLst/>
              </a:prstGeom>
              <a:ln>
                <a:headEnd/>
                <a:tailEnd/>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eaLnBrk="1" fontAlgn="auto" hangingPunct="1">
                  <a:spcBef>
                    <a:spcPct val="0"/>
                  </a:spcBef>
                  <a:spcAft>
                    <a:spcPts val="0"/>
                  </a:spcAft>
                  <a:buClrTx/>
                  <a:buSzTx/>
                  <a:buFontTx/>
                  <a:buNone/>
                  <a:defRPr/>
                </a:pP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sp>
            <p:nvSpPr>
              <p:cNvPr id="14364" name="Text Box 11">
                <a:extLst>
                  <a:ext uri="{FF2B5EF4-FFF2-40B4-BE49-F238E27FC236}">
                    <a16:creationId xmlns:a16="http://schemas.microsoft.com/office/drawing/2014/main" id="{C1D357D7-2B83-599E-B6BD-356272AA0EB4}"/>
                  </a:ext>
                </a:extLst>
              </p:cNvPr>
              <p:cNvSpPr txBox="1">
                <a:spLocks noChangeArrowheads="1"/>
              </p:cNvSpPr>
              <p:nvPr/>
            </p:nvSpPr>
            <p:spPr bwMode="auto">
              <a:xfrm>
                <a:off x="2159" y="3401"/>
                <a:ext cx="1621" cy="1260"/>
              </a:xfrm>
              <a:prstGeom prst="rect">
                <a:avLst/>
              </a:prstGeom>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algn="ctr" eaLnBrk="1" fontAlgn="auto" hangingPunct="1">
                  <a:spcBef>
                    <a:spcPct val="0"/>
                  </a:spcBef>
                  <a:spcAft>
                    <a:spcPts val="0"/>
                  </a:spcAft>
                  <a:buClrTx/>
                  <a:buSzTx/>
                  <a:buFontTx/>
                  <a:buNone/>
                  <a:defRPr/>
                </a:pPr>
                <a:r>
                  <a:rPr lang="en-US" altLang="en-US" sz="1000" b="1">
                    <a:ln w="0"/>
                    <a:solidFill>
                      <a:schemeClr val="accent1">
                        <a:lumMod val="75000"/>
                      </a:schemeClr>
                    </a:solidFill>
                    <a:ea typeface="ÇlÇr ñæí©" charset="-128"/>
                  </a:rPr>
                  <a:t>Prompts and Prompt Fading</a:t>
                </a: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grpSp>
        <p:grpSp>
          <p:nvGrpSpPr>
            <p:cNvPr id="17416" name="Group 12">
              <a:extLst>
                <a:ext uri="{FF2B5EF4-FFF2-40B4-BE49-F238E27FC236}">
                  <a16:creationId xmlns:a16="http://schemas.microsoft.com/office/drawing/2014/main" id="{7E6AA381-CF0C-52D8-E611-74A35A97F1A9}"/>
                </a:ext>
              </a:extLst>
            </p:cNvPr>
            <p:cNvGrpSpPr>
              <a:grpSpLocks/>
            </p:cNvGrpSpPr>
            <p:nvPr/>
          </p:nvGrpSpPr>
          <p:grpSpPr bwMode="auto">
            <a:xfrm>
              <a:off x="4320" y="5361"/>
              <a:ext cx="2200" cy="1404"/>
              <a:chOff x="2480" y="5521"/>
              <a:chExt cx="2200" cy="1692"/>
            </a:xfrm>
          </p:grpSpPr>
          <p:sp>
            <p:nvSpPr>
              <p:cNvPr id="14361" name="AutoShape 13">
                <a:extLst>
                  <a:ext uri="{FF2B5EF4-FFF2-40B4-BE49-F238E27FC236}">
                    <a16:creationId xmlns:a16="http://schemas.microsoft.com/office/drawing/2014/main" id="{FEAD7A05-0926-DECD-B709-AF8C89814F0F}"/>
                  </a:ext>
                </a:extLst>
              </p:cNvPr>
              <p:cNvSpPr>
                <a:spLocks noChangeArrowheads="1"/>
              </p:cNvSpPr>
              <p:nvPr/>
            </p:nvSpPr>
            <p:spPr bwMode="auto">
              <a:xfrm>
                <a:off x="2481" y="5521"/>
                <a:ext cx="2200" cy="1691"/>
              </a:xfrm>
              <a:prstGeom prst="flowChartAlternateProcess">
                <a:avLst/>
              </a:prstGeom>
              <a:ln>
                <a:headEnd/>
                <a:tailEnd/>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eaLnBrk="1" fontAlgn="auto" hangingPunct="1">
                  <a:spcBef>
                    <a:spcPct val="0"/>
                  </a:spcBef>
                  <a:spcAft>
                    <a:spcPts val="0"/>
                  </a:spcAft>
                  <a:buClrTx/>
                  <a:buSzTx/>
                  <a:buFontTx/>
                  <a:buNone/>
                  <a:defRPr/>
                </a:pP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sp>
            <p:nvSpPr>
              <p:cNvPr id="14362" name="Text Box 14">
                <a:extLst>
                  <a:ext uri="{FF2B5EF4-FFF2-40B4-BE49-F238E27FC236}">
                    <a16:creationId xmlns:a16="http://schemas.microsoft.com/office/drawing/2014/main" id="{3DDE98FE-3963-902F-7F3D-35AE3A1AFE4B}"/>
                  </a:ext>
                </a:extLst>
              </p:cNvPr>
              <p:cNvSpPr txBox="1">
                <a:spLocks noChangeArrowheads="1"/>
              </p:cNvSpPr>
              <p:nvPr/>
            </p:nvSpPr>
            <p:spPr bwMode="auto">
              <a:xfrm>
                <a:off x="2593" y="5832"/>
                <a:ext cx="1979" cy="1079"/>
              </a:xfrm>
              <a:prstGeom prst="rect">
                <a:avLst/>
              </a:prstGeom>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algn="ctr" eaLnBrk="1" fontAlgn="auto" hangingPunct="1">
                  <a:spcBef>
                    <a:spcPct val="0"/>
                  </a:spcBef>
                  <a:spcAft>
                    <a:spcPts val="0"/>
                  </a:spcAft>
                  <a:buClrTx/>
                  <a:buSzTx/>
                  <a:buFontTx/>
                  <a:buNone/>
                  <a:defRPr/>
                </a:pPr>
                <a:r>
                  <a:rPr lang="en-US" altLang="en-US" sz="1000" b="1">
                    <a:ln w="0"/>
                    <a:solidFill>
                      <a:schemeClr val="accent1">
                        <a:lumMod val="75000"/>
                      </a:schemeClr>
                    </a:solidFill>
                    <a:ea typeface="ÇlÇr ñæí©" charset="-128"/>
                  </a:rPr>
                  <a:t>Principles</a:t>
                </a:r>
              </a:p>
              <a:p>
                <a:pPr algn="ctr" eaLnBrk="1" fontAlgn="auto" hangingPunct="1">
                  <a:spcBef>
                    <a:spcPct val="0"/>
                  </a:spcBef>
                  <a:spcAft>
                    <a:spcPts val="0"/>
                  </a:spcAft>
                  <a:buClrTx/>
                  <a:buSzTx/>
                  <a:buFontTx/>
                  <a:buNone/>
                  <a:defRPr/>
                </a:pPr>
                <a:r>
                  <a:rPr lang="en-US" altLang="en-US" sz="1000" b="1">
                    <a:ln w="0"/>
                    <a:solidFill>
                      <a:schemeClr val="accent1">
                        <a:lumMod val="75000"/>
                      </a:schemeClr>
                    </a:solidFill>
                    <a:ea typeface="ÇlÇr ñæí©" charset="-128"/>
                  </a:rPr>
                  <a:t>of </a:t>
                </a:r>
              </a:p>
              <a:p>
                <a:pPr algn="ctr" eaLnBrk="1" fontAlgn="auto" hangingPunct="1">
                  <a:spcBef>
                    <a:spcPct val="0"/>
                  </a:spcBef>
                  <a:spcAft>
                    <a:spcPts val="0"/>
                  </a:spcAft>
                  <a:buClrTx/>
                  <a:buSzTx/>
                  <a:buFontTx/>
                  <a:buNone/>
                  <a:defRPr/>
                </a:pPr>
                <a:r>
                  <a:rPr lang="en-US" altLang="en-US" sz="1000" b="1">
                    <a:ln w="0"/>
                    <a:solidFill>
                      <a:schemeClr val="accent1">
                        <a:lumMod val="75000"/>
                      </a:schemeClr>
                    </a:solidFill>
                    <a:ea typeface="ÇlÇr ñæí©" charset="-128"/>
                  </a:rPr>
                  <a:t>Reinforcement</a:t>
                </a: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grpSp>
        <p:grpSp>
          <p:nvGrpSpPr>
            <p:cNvPr id="17417" name="Group 15">
              <a:extLst>
                <a:ext uri="{FF2B5EF4-FFF2-40B4-BE49-F238E27FC236}">
                  <a16:creationId xmlns:a16="http://schemas.microsoft.com/office/drawing/2014/main" id="{EF958AB4-7D18-75F1-D0AC-FB3778B1053C}"/>
                </a:ext>
              </a:extLst>
            </p:cNvPr>
            <p:cNvGrpSpPr>
              <a:grpSpLocks/>
            </p:cNvGrpSpPr>
            <p:nvPr/>
          </p:nvGrpSpPr>
          <p:grpSpPr bwMode="auto">
            <a:xfrm>
              <a:off x="9180" y="5325"/>
              <a:ext cx="2200" cy="1440"/>
              <a:chOff x="10780" y="5521"/>
              <a:chExt cx="2200" cy="1692"/>
            </a:xfrm>
          </p:grpSpPr>
          <p:sp>
            <p:nvSpPr>
              <p:cNvPr id="14359" name="AutoShape 16">
                <a:extLst>
                  <a:ext uri="{FF2B5EF4-FFF2-40B4-BE49-F238E27FC236}">
                    <a16:creationId xmlns:a16="http://schemas.microsoft.com/office/drawing/2014/main" id="{29C8AE52-C0A3-FEF3-9940-DC6F8F3D20A6}"/>
                  </a:ext>
                </a:extLst>
              </p:cNvPr>
              <p:cNvSpPr>
                <a:spLocks noChangeArrowheads="1"/>
              </p:cNvSpPr>
              <p:nvPr/>
            </p:nvSpPr>
            <p:spPr bwMode="auto">
              <a:xfrm>
                <a:off x="10780" y="5522"/>
                <a:ext cx="2200" cy="1690"/>
              </a:xfrm>
              <a:prstGeom prst="flowChartAlternateProcess">
                <a:avLst/>
              </a:prstGeom>
              <a:ln>
                <a:headEnd/>
                <a:tailEnd/>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eaLnBrk="1" fontAlgn="auto" hangingPunct="1">
                  <a:spcBef>
                    <a:spcPct val="0"/>
                  </a:spcBef>
                  <a:spcAft>
                    <a:spcPts val="0"/>
                  </a:spcAft>
                  <a:buClrTx/>
                  <a:buSzTx/>
                  <a:buFontTx/>
                  <a:buNone/>
                  <a:defRPr/>
                </a:pP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sp>
            <p:nvSpPr>
              <p:cNvPr id="14360" name="Text Box 17">
                <a:extLst>
                  <a:ext uri="{FF2B5EF4-FFF2-40B4-BE49-F238E27FC236}">
                    <a16:creationId xmlns:a16="http://schemas.microsoft.com/office/drawing/2014/main" id="{96F314AB-7516-8B58-63C0-8DD04BF0353E}"/>
                  </a:ext>
                </a:extLst>
              </p:cNvPr>
              <p:cNvSpPr txBox="1">
                <a:spLocks noChangeArrowheads="1"/>
              </p:cNvSpPr>
              <p:nvPr/>
            </p:nvSpPr>
            <p:spPr bwMode="auto">
              <a:xfrm>
                <a:off x="10873" y="6011"/>
                <a:ext cx="1979" cy="720"/>
              </a:xfrm>
              <a:prstGeom prst="rect">
                <a:avLst/>
              </a:prstGeom>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algn="ctr" eaLnBrk="1" fontAlgn="auto" hangingPunct="1">
                  <a:spcBef>
                    <a:spcPct val="0"/>
                  </a:spcBef>
                  <a:spcAft>
                    <a:spcPts val="0"/>
                  </a:spcAft>
                  <a:buClrTx/>
                  <a:buSzTx/>
                  <a:buFontTx/>
                  <a:buNone/>
                  <a:defRPr/>
                </a:pPr>
                <a:r>
                  <a:rPr lang="en-US" altLang="en-US" sz="1000" b="1">
                    <a:ln w="0"/>
                    <a:solidFill>
                      <a:schemeClr val="accent1">
                        <a:lumMod val="75000"/>
                      </a:schemeClr>
                    </a:solidFill>
                    <a:ea typeface="ÇlÇr ñæí©" charset="-128"/>
                  </a:rPr>
                  <a:t>Discrete Trial Theory</a:t>
                </a: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grpSp>
        <p:grpSp>
          <p:nvGrpSpPr>
            <p:cNvPr id="17418" name="Group 18">
              <a:extLst>
                <a:ext uri="{FF2B5EF4-FFF2-40B4-BE49-F238E27FC236}">
                  <a16:creationId xmlns:a16="http://schemas.microsoft.com/office/drawing/2014/main" id="{593576BB-261C-6A11-4974-78A4279824EB}"/>
                </a:ext>
              </a:extLst>
            </p:cNvPr>
            <p:cNvGrpSpPr>
              <a:grpSpLocks/>
            </p:cNvGrpSpPr>
            <p:nvPr/>
          </p:nvGrpSpPr>
          <p:grpSpPr bwMode="auto">
            <a:xfrm>
              <a:off x="9180" y="3921"/>
              <a:ext cx="2200" cy="1260"/>
              <a:chOff x="10980" y="2821"/>
              <a:chExt cx="2200" cy="1692"/>
            </a:xfrm>
          </p:grpSpPr>
          <p:sp>
            <p:nvSpPr>
              <p:cNvPr id="14357" name="AutoShape 19">
                <a:extLst>
                  <a:ext uri="{FF2B5EF4-FFF2-40B4-BE49-F238E27FC236}">
                    <a16:creationId xmlns:a16="http://schemas.microsoft.com/office/drawing/2014/main" id="{3D63D92F-A73E-BD19-FA97-B2541BEB7E17}"/>
                  </a:ext>
                </a:extLst>
              </p:cNvPr>
              <p:cNvSpPr>
                <a:spLocks noChangeArrowheads="1"/>
              </p:cNvSpPr>
              <p:nvPr/>
            </p:nvSpPr>
            <p:spPr bwMode="auto">
              <a:xfrm>
                <a:off x="10980" y="2821"/>
                <a:ext cx="2200" cy="1691"/>
              </a:xfrm>
              <a:prstGeom prst="flowChartAlternateProcess">
                <a:avLst/>
              </a:prstGeom>
              <a:ln>
                <a:headEnd/>
                <a:tailEnd/>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eaLnBrk="1" fontAlgn="auto" hangingPunct="1">
                  <a:spcBef>
                    <a:spcPct val="0"/>
                  </a:spcBef>
                  <a:spcAft>
                    <a:spcPts val="0"/>
                  </a:spcAft>
                  <a:buClrTx/>
                  <a:buSzTx/>
                  <a:buFontTx/>
                  <a:buNone/>
                  <a:defRPr/>
                </a:pP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sp>
            <p:nvSpPr>
              <p:cNvPr id="14358" name="Text Box 20">
                <a:extLst>
                  <a:ext uri="{FF2B5EF4-FFF2-40B4-BE49-F238E27FC236}">
                    <a16:creationId xmlns:a16="http://schemas.microsoft.com/office/drawing/2014/main" id="{25EC2C18-8E2E-A1CD-DB25-6105C2DFE122}"/>
                  </a:ext>
                </a:extLst>
              </p:cNvPr>
              <p:cNvSpPr txBox="1">
                <a:spLocks noChangeArrowheads="1"/>
              </p:cNvSpPr>
              <p:nvPr/>
            </p:nvSpPr>
            <p:spPr bwMode="auto">
              <a:xfrm>
                <a:off x="11053" y="3132"/>
                <a:ext cx="1979" cy="1080"/>
              </a:xfrm>
              <a:prstGeom prst="rect">
                <a:avLst/>
              </a:prstGeom>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algn="ctr" eaLnBrk="1" fontAlgn="auto" hangingPunct="1">
                  <a:spcBef>
                    <a:spcPct val="0"/>
                  </a:spcBef>
                  <a:spcAft>
                    <a:spcPts val="0"/>
                  </a:spcAft>
                  <a:buClrTx/>
                  <a:buSzTx/>
                  <a:buFontTx/>
                  <a:buNone/>
                  <a:defRPr/>
                </a:pPr>
                <a:r>
                  <a:rPr lang="en-US" altLang="en-US" sz="1000" b="1">
                    <a:ln w="0"/>
                    <a:solidFill>
                      <a:schemeClr val="accent1">
                        <a:lumMod val="75000"/>
                      </a:schemeClr>
                    </a:solidFill>
                    <a:ea typeface="ÇlÇr ñæí©" charset="-128"/>
                  </a:rPr>
                  <a:t>Generalization and Maintenance</a:t>
                </a: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grpSp>
        <p:grpSp>
          <p:nvGrpSpPr>
            <p:cNvPr id="17419" name="Group 21">
              <a:extLst>
                <a:ext uri="{FF2B5EF4-FFF2-40B4-BE49-F238E27FC236}">
                  <a16:creationId xmlns:a16="http://schemas.microsoft.com/office/drawing/2014/main" id="{ABAEA64D-2BEA-1790-76E1-362E3B23ED6E}"/>
                </a:ext>
              </a:extLst>
            </p:cNvPr>
            <p:cNvGrpSpPr>
              <a:grpSpLocks/>
            </p:cNvGrpSpPr>
            <p:nvPr/>
          </p:nvGrpSpPr>
          <p:grpSpPr bwMode="auto">
            <a:xfrm>
              <a:off x="6840" y="3561"/>
              <a:ext cx="1800" cy="2160"/>
              <a:chOff x="6100" y="3381"/>
              <a:chExt cx="3780" cy="2700"/>
            </a:xfrm>
          </p:grpSpPr>
          <p:sp>
            <p:nvSpPr>
              <p:cNvPr id="14355" name="AutoShape 22">
                <a:extLst>
                  <a:ext uri="{FF2B5EF4-FFF2-40B4-BE49-F238E27FC236}">
                    <a16:creationId xmlns:a16="http://schemas.microsoft.com/office/drawing/2014/main" id="{F341F902-D31D-79F9-D3CC-BA669FBF21A6}"/>
                  </a:ext>
                </a:extLst>
              </p:cNvPr>
              <p:cNvSpPr>
                <a:spLocks noChangeArrowheads="1"/>
              </p:cNvSpPr>
              <p:nvPr/>
            </p:nvSpPr>
            <p:spPr bwMode="auto">
              <a:xfrm>
                <a:off x="6100" y="3381"/>
                <a:ext cx="3780" cy="2699"/>
              </a:xfrm>
              <a:prstGeom prst="flowChartAlternateProcess">
                <a:avLst/>
              </a:prstGeom>
              <a:ln>
                <a:headEnd/>
                <a:tailEnd/>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eaLnBrk="1" fontAlgn="auto" hangingPunct="1">
                  <a:spcBef>
                    <a:spcPct val="0"/>
                  </a:spcBef>
                  <a:spcAft>
                    <a:spcPts val="0"/>
                  </a:spcAft>
                  <a:buClrTx/>
                  <a:buSzTx/>
                  <a:buFontTx/>
                  <a:buNone/>
                  <a:defRPr/>
                </a:pP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sp>
            <p:nvSpPr>
              <p:cNvPr id="14356" name="Text Box 23">
                <a:extLst>
                  <a:ext uri="{FF2B5EF4-FFF2-40B4-BE49-F238E27FC236}">
                    <a16:creationId xmlns:a16="http://schemas.microsoft.com/office/drawing/2014/main" id="{E10E4F37-8C71-CDA3-D001-7F2FE46B0AAF}"/>
                  </a:ext>
                </a:extLst>
              </p:cNvPr>
              <p:cNvSpPr txBox="1">
                <a:spLocks noChangeArrowheads="1"/>
              </p:cNvSpPr>
              <p:nvPr/>
            </p:nvSpPr>
            <p:spPr bwMode="auto">
              <a:xfrm>
                <a:off x="6181" y="3952"/>
                <a:ext cx="3540" cy="1609"/>
              </a:xfrm>
              <a:prstGeom prst="rect">
                <a:avLst/>
              </a:prstGeom>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algn="ctr" eaLnBrk="1" fontAlgn="auto" hangingPunct="1">
                  <a:spcBef>
                    <a:spcPct val="0"/>
                  </a:spcBef>
                  <a:spcAft>
                    <a:spcPts val="0"/>
                  </a:spcAft>
                  <a:buClrTx/>
                  <a:buSzTx/>
                  <a:buFontTx/>
                  <a:buNone/>
                  <a:defRPr/>
                </a:pPr>
                <a:r>
                  <a:rPr lang="en-US" altLang="en-US" sz="1600" b="1">
                    <a:ln w="0"/>
                    <a:solidFill>
                      <a:schemeClr val="accent1">
                        <a:lumMod val="75000"/>
                      </a:schemeClr>
                    </a:solidFill>
                    <a:ea typeface="ÇlÇr ñæí©" charset="-128"/>
                  </a:rPr>
                  <a:t>ABA </a:t>
                </a:r>
              </a:p>
              <a:p>
                <a:pPr algn="ctr" eaLnBrk="1" fontAlgn="auto" hangingPunct="1">
                  <a:spcBef>
                    <a:spcPct val="0"/>
                  </a:spcBef>
                  <a:spcAft>
                    <a:spcPts val="0"/>
                  </a:spcAft>
                  <a:buClrTx/>
                  <a:buSzTx/>
                  <a:buFontTx/>
                  <a:buNone/>
                  <a:defRPr/>
                </a:pPr>
                <a:r>
                  <a:rPr lang="en-US" altLang="en-US" sz="1200" b="1">
                    <a:ln w="0"/>
                    <a:solidFill>
                      <a:schemeClr val="accent1">
                        <a:lumMod val="75000"/>
                      </a:schemeClr>
                    </a:solidFill>
                    <a:ea typeface="ÇlÇr ñæí©" charset="-128"/>
                  </a:rPr>
                  <a:t>Applied Behavior Analysis</a:t>
                </a: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grpSp>
        <p:grpSp>
          <p:nvGrpSpPr>
            <p:cNvPr id="17420" name="Group 24">
              <a:extLst>
                <a:ext uri="{FF2B5EF4-FFF2-40B4-BE49-F238E27FC236}">
                  <a16:creationId xmlns:a16="http://schemas.microsoft.com/office/drawing/2014/main" id="{85642B2D-8483-E661-3E33-FF458A9CBFF2}"/>
                </a:ext>
              </a:extLst>
            </p:cNvPr>
            <p:cNvGrpSpPr>
              <a:grpSpLocks/>
            </p:cNvGrpSpPr>
            <p:nvPr/>
          </p:nvGrpSpPr>
          <p:grpSpPr bwMode="auto">
            <a:xfrm>
              <a:off x="6660" y="5901"/>
              <a:ext cx="2200" cy="1260"/>
              <a:chOff x="6872" y="8388"/>
              <a:chExt cx="2200" cy="1692"/>
            </a:xfrm>
          </p:grpSpPr>
          <p:sp>
            <p:nvSpPr>
              <p:cNvPr id="14353" name="AutoShape 25">
                <a:extLst>
                  <a:ext uri="{FF2B5EF4-FFF2-40B4-BE49-F238E27FC236}">
                    <a16:creationId xmlns:a16="http://schemas.microsoft.com/office/drawing/2014/main" id="{6BA34564-78E4-A267-8F77-778E1BC328C8}"/>
                  </a:ext>
                </a:extLst>
              </p:cNvPr>
              <p:cNvSpPr>
                <a:spLocks noChangeArrowheads="1"/>
              </p:cNvSpPr>
              <p:nvPr/>
            </p:nvSpPr>
            <p:spPr bwMode="auto">
              <a:xfrm>
                <a:off x="6871" y="8389"/>
                <a:ext cx="2201" cy="1691"/>
              </a:xfrm>
              <a:prstGeom prst="flowChartAlternateProcess">
                <a:avLst/>
              </a:prstGeom>
              <a:ln>
                <a:headEnd/>
                <a:tailEnd/>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eaLnBrk="1" fontAlgn="auto" hangingPunct="1">
                  <a:spcBef>
                    <a:spcPct val="0"/>
                  </a:spcBef>
                  <a:spcAft>
                    <a:spcPts val="0"/>
                  </a:spcAft>
                  <a:buClrTx/>
                  <a:buSzTx/>
                  <a:buFontTx/>
                  <a:buNone/>
                  <a:defRPr/>
                </a:pP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sp>
            <p:nvSpPr>
              <p:cNvPr id="14354" name="Text Box 26">
                <a:extLst>
                  <a:ext uri="{FF2B5EF4-FFF2-40B4-BE49-F238E27FC236}">
                    <a16:creationId xmlns:a16="http://schemas.microsoft.com/office/drawing/2014/main" id="{FC85E125-F47D-C753-9E54-C3EFA52A5DD6}"/>
                  </a:ext>
                </a:extLst>
              </p:cNvPr>
              <p:cNvSpPr txBox="1">
                <a:spLocks noChangeArrowheads="1"/>
              </p:cNvSpPr>
              <p:nvPr/>
            </p:nvSpPr>
            <p:spPr bwMode="auto">
              <a:xfrm>
                <a:off x="7032" y="8760"/>
                <a:ext cx="1840" cy="1068"/>
              </a:xfrm>
              <a:prstGeom prst="rect">
                <a:avLst/>
              </a:prstGeom>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algn="ctr" eaLnBrk="1" fontAlgn="auto" hangingPunct="1">
                  <a:spcBef>
                    <a:spcPct val="0"/>
                  </a:spcBef>
                  <a:spcAft>
                    <a:spcPts val="0"/>
                  </a:spcAft>
                  <a:buClrTx/>
                  <a:buSzTx/>
                  <a:buFontTx/>
                  <a:buNone/>
                  <a:defRPr/>
                </a:pPr>
                <a:r>
                  <a:rPr lang="en-US" altLang="en-US" sz="1000" b="1">
                    <a:ln w="0"/>
                    <a:solidFill>
                      <a:schemeClr val="accent1">
                        <a:lumMod val="75000"/>
                      </a:schemeClr>
                    </a:solidFill>
                    <a:ea typeface="ÇlÇr ñæí©" charset="-128"/>
                  </a:rPr>
                  <a:t>Task Analysis and Chaining</a:t>
                </a: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grpSp>
        <p:grpSp>
          <p:nvGrpSpPr>
            <p:cNvPr id="17421" name="Group 27">
              <a:extLst>
                <a:ext uri="{FF2B5EF4-FFF2-40B4-BE49-F238E27FC236}">
                  <a16:creationId xmlns:a16="http://schemas.microsoft.com/office/drawing/2014/main" id="{959542F9-7715-E889-B1FA-CE16CF1EE445}"/>
                </a:ext>
              </a:extLst>
            </p:cNvPr>
            <p:cNvGrpSpPr>
              <a:grpSpLocks/>
            </p:cNvGrpSpPr>
            <p:nvPr/>
          </p:nvGrpSpPr>
          <p:grpSpPr bwMode="auto">
            <a:xfrm>
              <a:off x="6660" y="2121"/>
              <a:ext cx="1980" cy="1296"/>
              <a:chOff x="6840" y="1061"/>
              <a:chExt cx="2200" cy="1692"/>
            </a:xfrm>
          </p:grpSpPr>
          <p:sp>
            <p:nvSpPr>
              <p:cNvPr id="14351" name="AutoShape 28">
                <a:extLst>
                  <a:ext uri="{FF2B5EF4-FFF2-40B4-BE49-F238E27FC236}">
                    <a16:creationId xmlns:a16="http://schemas.microsoft.com/office/drawing/2014/main" id="{5A5A6F37-71DA-27EC-7E51-D0A3E12E087C}"/>
                  </a:ext>
                </a:extLst>
              </p:cNvPr>
              <p:cNvSpPr>
                <a:spLocks noChangeArrowheads="1"/>
              </p:cNvSpPr>
              <p:nvPr/>
            </p:nvSpPr>
            <p:spPr bwMode="auto">
              <a:xfrm>
                <a:off x="6839" y="1061"/>
                <a:ext cx="2201" cy="1693"/>
              </a:xfrm>
              <a:prstGeom prst="flowChartAlternateProcess">
                <a:avLst/>
              </a:prstGeom>
              <a:ln>
                <a:headEnd/>
                <a:tailEnd/>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eaLnBrk="1" fontAlgn="auto" hangingPunct="1">
                  <a:spcBef>
                    <a:spcPct val="0"/>
                  </a:spcBef>
                  <a:spcAft>
                    <a:spcPts val="0"/>
                  </a:spcAft>
                  <a:buClrTx/>
                  <a:buSzTx/>
                  <a:buFontTx/>
                  <a:buNone/>
                  <a:defRPr/>
                </a:pP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sp>
            <p:nvSpPr>
              <p:cNvPr id="14352" name="Text Box 29">
                <a:extLst>
                  <a:ext uri="{FF2B5EF4-FFF2-40B4-BE49-F238E27FC236}">
                    <a16:creationId xmlns:a16="http://schemas.microsoft.com/office/drawing/2014/main" id="{EE7F4B31-9701-3CFA-F9E1-B219D65BA620}"/>
                  </a:ext>
                </a:extLst>
              </p:cNvPr>
              <p:cNvSpPr txBox="1">
                <a:spLocks noChangeArrowheads="1"/>
              </p:cNvSpPr>
              <p:nvPr/>
            </p:nvSpPr>
            <p:spPr bwMode="auto">
              <a:xfrm>
                <a:off x="7299" y="1662"/>
                <a:ext cx="1261" cy="451"/>
              </a:xfrm>
              <a:prstGeom prst="rect">
                <a:avLst/>
              </a:prstGeom>
              <a:ln/>
            </p:spPr>
            <p:style>
              <a:lnRef idx="2">
                <a:schemeClr val="dk1"/>
              </a:lnRef>
              <a:fillRef idx="1">
                <a:schemeClr val="lt1"/>
              </a:fillRef>
              <a:effectRef idx="0">
                <a:schemeClr val="dk1"/>
              </a:effectRef>
              <a:fontRef idx="minor">
                <a:schemeClr val="dk1"/>
              </a:fontRef>
            </p:style>
            <p:txBody>
              <a:bodyPr/>
              <a:lstStyle>
                <a:lvl1pPr>
                  <a:spcBef>
                    <a:spcPct val="20000"/>
                  </a:spcBef>
                  <a:buClr>
                    <a:schemeClr val="hlink"/>
                  </a:buClr>
                  <a:buSzPct val="80000"/>
                  <a:buFont typeface="Wingdings" panose="05000000000000000000" pitchFamily="2" charset="2"/>
                  <a:buChar char="l"/>
                  <a:defRPr sz="32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SzPct val="40000"/>
                  <a:buFont typeface="Wingdings" panose="05000000000000000000" pitchFamily="2" charset="2"/>
                  <a:buChar char="l"/>
                  <a:defRPr sz="2000">
                    <a:solidFill>
                      <a:schemeClr val="tx1"/>
                    </a:solidFill>
                    <a:latin typeface="Arial" panose="020B0604020202020204" pitchFamily="34" charset="0"/>
                  </a:defRPr>
                </a:lvl9pPr>
              </a:lstStyle>
              <a:p>
                <a:pPr eaLnBrk="1" fontAlgn="auto" hangingPunct="1">
                  <a:spcBef>
                    <a:spcPct val="0"/>
                  </a:spcBef>
                  <a:spcAft>
                    <a:spcPts val="0"/>
                  </a:spcAft>
                  <a:buClrTx/>
                  <a:buSzTx/>
                  <a:buFontTx/>
                  <a:buNone/>
                  <a:defRPr/>
                </a:pPr>
                <a:r>
                  <a:rPr lang="en-US" altLang="en-US" sz="1000" b="1">
                    <a:ln w="0"/>
                    <a:solidFill>
                      <a:schemeClr val="accent1">
                        <a:lumMod val="75000"/>
                      </a:schemeClr>
                    </a:solidFill>
                    <a:ea typeface="ÇlÇr ñæí©" charset="-128"/>
                  </a:rPr>
                  <a:t>Shaping</a:t>
                </a:r>
                <a:endParaRPr lang="en-US" altLang="en-US" sz="1800" b="1">
                  <a:ln w="0"/>
                  <a:solidFill>
                    <a:schemeClr val="accent1">
                      <a:lumMod val="75000"/>
                    </a:schemeClr>
                  </a:solidFill>
                  <a:latin typeface="Verdana" panose="020B0604030504040204" pitchFamily="34" charset="0"/>
                  <a:ea typeface="ＭＳ Ｐゴシック" panose="020B0600070205080204" pitchFamily="34" charset="-128"/>
                </a:endParaRPr>
              </a:p>
            </p:txBody>
          </p:sp>
        </p:gr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86831627-F8EC-66CB-726B-2389B794052B}"/>
              </a:ext>
            </a:extLst>
          </p:cNvPr>
          <p:cNvSpPr>
            <a:spLocks noGrp="1" noChangeArrowheads="1"/>
          </p:cNvSpPr>
          <p:nvPr>
            <p:ph type="title" idx="4294967295"/>
          </p:nvPr>
        </p:nvSpPr>
        <p:spPr>
          <a:xfrm>
            <a:off x="0" y="228600"/>
            <a:ext cx="8015288" cy="914400"/>
          </a:xfrm>
        </p:spPr>
        <p:txBody>
          <a:bodyPr anchor="b"/>
          <a:lstStyle/>
          <a:p>
            <a:pPr algn="ctr"/>
            <a:r>
              <a:rPr lang="en-US" altLang="en-US" sz="4600"/>
              <a:t>ABA Methods</a:t>
            </a:r>
          </a:p>
        </p:txBody>
      </p:sp>
      <p:sp>
        <p:nvSpPr>
          <p:cNvPr id="18435" name="Rectangle 3">
            <a:extLst>
              <a:ext uri="{FF2B5EF4-FFF2-40B4-BE49-F238E27FC236}">
                <a16:creationId xmlns:a16="http://schemas.microsoft.com/office/drawing/2014/main" id="{8D4C8B17-ABE1-6539-8C05-D7724A40D940}"/>
              </a:ext>
            </a:extLst>
          </p:cNvPr>
          <p:cNvSpPr>
            <a:spLocks noGrp="1" noChangeArrowheads="1"/>
          </p:cNvSpPr>
          <p:nvPr>
            <p:ph type="body" idx="4294967295"/>
          </p:nvPr>
        </p:nvSpPr>
        <p:spPr>
          <a:xfrm>
            <a:off x="0" y="1600200"/>
            <a:ext cx="7924800" cy="4419600"/>
          </a:xfrm>
        </p:spPr>
        <p:txBody>
          <a:bodyPr/>
          <a:lstStyle/>
          <a:p>
            <a:r>
              <a:rPr lang="en-US" altLang="en-US" b="1" u="sng"/>
              <a:t>Increase</a:t>
            </a:r>
            <a:r>
              <a:rPr lang="en-US" altLang="en-US"/>
              <a:t> Behaviors/Skills</a:t>
            </a:r>
          </a:p>
          <a:p>
            <a:r>
              <a:rPr lang="en-US" altLang="en-US" b="1" u="sng"/>
              <a:t>Teach</a:t>
            </a:r>
            <a:r>
              <a:rPr lang="en-US" altLang="en-US"/>
              <a:t> New Skills</a:t>
            </a:r>
          </a:p>
          <a:p>
            <a:r>
              <a:rPr lang="en-US" altLang="en-US" b="1" u="sng"/>
              <a:t>Maintain</a:t>
            </a:r>
            <a:r>
              <a:rPr lang="en-US" altLang="en-US"/>
              <a:t> Skills/Behaviors</a:t>
            </a:r>
          </a:p>
          <a:p>
            <a:r>
              <a:rPr lang="en-US" altLang="en-US" b="1" u="sng"/>
              <a:t>Generalize/Transfer</a:t>
            </a:r>
            <a:r>
              <a:rPr lang="en-US" altLang="en-US"/>
              <a:t> Skills/Behaviors</a:t>
            </a:r>
          </a:p>
          <a:p>
            <a:r>
              <a:rPr lang="en-US" altLang="en-US" b="1" u="sng"/>
              <a:t>Restrict</a:t>
            </a:r>
            <a:r>
              <a:rPr lang="en-US" altLang="en-US"/>
              <a:t> Conditions under which behaviors occur</a:t>
            </a:r>
          </a:p>
          <a:p>
            <a:r>
              <a:rPr lang="en-US" altLang="en-US" b="1" u="sng"/>
              <a:t>Reduce</a:t>
            </a:r>
            <a:r>
              <a:rPr lang="en-US" altLang="en-US"/>
              <a:t> Behaviors</a:t>
            </a:r>
            <a:endParaRPr lang="en-US" altLang="en-US" b="1" u="sng"/>
          </a:p>
          <a:p>
            <a:endParaRPr lang="en-US" altLang="en-US" b="1" u="sng"/>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0CFF801-B40F-AC64-EADF-F2DAA5907D51}"/>
              </a:ext>
            </a:extLst>
          </p:cNvPr>
          <p:cNvSpPr>
            <a:spLocks noGrp="1" noChangeArrowheads="1"/>
          </p:cNvSpPr>
          <p:nvPr>
            <p:ph type="title" idx="4294967295"/>
          </p:nvPr>
        </p:nvSpPr>
        <p:spPr>
          <a:xfrm>
            <a:off x="0" y="442913"/>
            <a:ext cx="8015288" cy="485775"/>
          </a:xfrm>
        </p:spPr>
        <p:txBody>
          <a:bodyPr rtlCol="0" anchor="b">
            <a:normAutofit fontScale="90000"/>
          </a:bodyPr>
          <a:lstStyle/>
          <a:p>
            <a:pPr algn="ctr" fontAlgn="auto">
              <a:spcAft>
                <a:spcPts val="0"/>
              </a:spcAft>
              <a:defRPr/>
            </a:pPr>
            <a:r>
              <a:rPr lang="en-US" altLang="en-US" sz="4600">
                <a:solidFill>
                  <a:schemeClr val="accent1">
                    <a:lumMod val="75000"/>
                  </a:schemeClr>
                </a:solidFill>
              </a:rPr>
              <a:t>Three Term Contingency</a:t>
            </a:r>
          </a:p>
        </p:txBody>
      </p:sp>
      <p:sp>
        <p:nvSpPr>
          <p:cNvPr id="16387" name="Rectangle 3">
            <a:extLst>
              <a:ext uri="{FF2B5EF4-FFF2-40B4-BE49-F238E27FC236}">
                <a16:creationId xmlns:a16="http://schemas.microsoft.com/office/drawing/2014/main" id="{A61F40D4-B81E-48FC-539D-55433BE7ED8E}"/>
              </a:ext>
            </a:extLst>
          </p:cNvPr>
          <p:cNvSpPr>
            <a:spLocks noGrp="1" noChangeArrowheads="1"/>
          </p:cNvSpPr>
          <p:nvPr>
            <p:ph type="body" idx="4294967295"/>
          </p:nvPr>
        </p:nvSpPr>
        <p:spPr>
          <a:xfrm>
            <a:off x="0" y="1600200"/>
            <a:ext cx="7924800" cy="4419600"/>
          </a:xfrm>
        </p:spPr>
        <p:txBody>
          <a:bodyPr rtlCol="0">
            <a:normAutofit lnSpcReduction="10000"/>
          </a:bodyPr>
          <a:lstStyle/>
          <a:p>
            <a:pPr fontAlgn="auto">
              <a:lnSpc>
                <a:spcPct val="90000"/>
              </a:lnSpc>
              <a:spcAft>
                <a:spcPts val="0"/>
              </a:spcAft>
              <a:buClr>
                <a:schemeClr val="accent1">
                  <a:lumMod val="75000"/>
                </a:schemeClr>
              </a:buClr>
              <a:buFont typeface="Wingdings 3" charset="2"/>
              <a:buChar char=""/>
              <a:defRPr/>
            </a:pPr>
            <a:r>
              <a:rPr lang="en-US" altLang="en-US" sz="2800" dirty="0">
                <a:solidFill>
                  <a:schemeClr val="tx1">
                    <a:lumMod val="75000"/>
                    <a:lumOff val="25000"/>
                  </a:schemeClr>
                </a:solidFill>
              </a:rPr>
              <a:t>Behavior just does not happen; it happens in relation to other events. The science of ABA seeks to discover the relationships among those events</a:t>
            </a:r>
          </a:p>
          <a:p>
            <a:pPr fontAlgn="auto">
              <a:lnSpc>
                <a:spcPct val="90000"/>
              </a:lnSpc>
              <a:spcAft>
                <a:spcPts val="0"/>
              </a:spcAft>
              <a:buClr>
                <a:schemeClr val="accent1">
                  <a:lumMod val="75000"/>
                </a:schemeClr>
              </a:buClr>
              <a:buFont typeface="Wingdings 3" charset="2"/>
              <a:buChar char=""/>
              <a:defRPr/>
            </a:pPr>
            <a:endParaRPr lang="en-US" altLang="en-US" sz="2800" dirty="0">
              <a:solidFill>
                <a:schemeClr val="tx1">
                  <a:lumMod val="75000"/>
                  <a:lumOff val="25000"/>
                </a:schemeClr>
              </a:solidFill>
            </a:endParaRPr>
          </a:p>
          <a:p>
            <a:pPr fontAlgn="auto">
              <a:lnSpc>
                <a:spcPct val="90000"/>
              </a:lnSpc>
              <a:spcAft>
                <a:spcPts val="0"/>
              </a:spcAft>
              <a:buClr>
                <a:schemeClr val="accent1">
                  <a:lumMod val="75000"/>
                </a:schemeClr>
              </a:buClr>
              <a:buFont typeface="Wingdings 3" charset="2"/>
              <a:buChar char=""/>
              <a:defRPr/>
            </a:pPr>
            <a:r>
              <a:rPr lang="en-US" altLang="en-US" sz="2800" dirty="0">
                <a:solidFill>
                  <a:schemeClr val="tx1">
                    <a:lumMod val="75000"/>
                    <a:lumOff val="25000"/>
                  </a:schemeClr>
                </a:solidFill>
              </a:rPr>
              <a:t>The history of relationships between these three events determines when a specific behavior occurs and how often</a:t>
            </a:r>
          </a:p>
          <a:p>
            <a:pPr fontAlgn="auto">
              <a:lnSpc>
                <a:spcPct val="90000"/>
              </a:lnSpc>
              <a:spcAft>
                <a:spcPts val="0"/>
              </a:spcAft>
              <a:buClr>
                <a:schemeClr val="accent1">
                  <a:lumMod val="75000"/>
                </a:schemeClr>
              </a:buClr>
              <a:buFont typeface="Wingdings 3" charset="2"/>
              <a:buChar char=""/>
              <a:defRPr/>
            </a:pPr>
            <a:endParaRPr lang="en-US" altLang="en-US" sz="2800" dirty="0">
              <a:solidFill>
                <a:schemeClr val="tx1">
                  <a:lumMod val="75000"/>
                  <a:lumOff val="25000"/>
                </a:schemeClr>
              </a:solidFill>
            </a:endParaRPr>
          </a:p>
          <a:p>
            <a:pPr fontAlgn="auto">
              <a:lnSpc>
                <a:spcPct val="90000"/>
              </a:lnSpc>
              <a:spcAft>
                <a:spcPts val="0"/>
              </a:spcAft>
              <a:buClr>
                <a:schemeClr val="accent1">
                  <a:lumMod val="75000"/>
                </a:schemeClr>
              </a:buClr>
              <a:buFont typeface="Wingdings 3" charset="2"/>
              <a:buChar char=""/>
              <a:defRPr/>
            </a:pPr>
            <a:r>
              <a:rPr lang="en-US" altLang="en-US" sz="2800" dirty="0">
                <a:solidFill>
                  <a:schemeClr val="tx1">
                    <a:lumMod val="75000"/>
                    <a:lumOff val="25000"/>
                  </a:schemeClr>
                </a:solidFill>
              </a:rPr>
              <a:t>Antecedent – Behavior - Consequence</a:t>
            </a:r>
            <a:endParaRPr lang="en-US" altLang="en-US" dirty="0">
              <a:solidFill>
                <a:schemeClr val="tx1">
                  <a:lumMod val="75000"/>
                  <a:lumOff val="25000"/>
                </a:schemeClr>
              </a:solidFill>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90B1B50-761D-6EE7-1617-39552E4DD89E}"/>
              </a:ext>
            </a:extLst>
          </p:cNvPr>
          <p:cNvSpPr>
            <a:spLocks noGrp="1" noChangeArrowheads="1"/>
          </p:cNvSpPr>
          <p:nvPr>
            <p:ph type="title" idx="4294967295"/>
          </p:nvPr>
        </p:nvSpPr>
        <p:spPr>
          <a:xfrm>
            <a:off x="0" y="228600"/>
            <a:ext cx="8015288" cy="914400"/>
          </a:xfrm>
        </p:spPr>
        <p:txBody>
          <a:bodyPr anchor="b"/>
          <a:lstStyle/>
          <a:p>
            <a:pPr algn="ctr"/>
            <a:r>
              <a:rPr lang="en-US" altLang="en-US" sz="4600"/>
              <a:t>Antecedents</a:t>
            </a:r>
          </a:p>
        </p:txBody>
      </p:sp>
      <p:sp>
        <p:nvSpPr>
          <p:cNvPr id="18435" name="Rectangle 3">
            <a:extLst>
              <a:ext uri="{FF2B5EF4-FFF2-40B4-BE49-F238E27FC236}">
                <a16:creationId xmlns:a16="http://schemas.microsoft.com/office/drawing/2014/main" id="{E0CB7C26-7B16-1EDC-C4EB-DB860FB663C9}"/>
              </a:ext>
            </a:extLst>
          </p:cNvPr>
          <p:cNvSpPr>
            <a:spLocks noGrp="1" noChangeArrowheads="1"/>
          </p:cNvSpPr>
          <p:nvPr>
            <p:ph type="body" idx="4294967295"/>
          </p:nvPr>
        </p:nvSpPr>
        <p:spPr>
          <a:xfrm>
            <a:off x="0" y="1600200"/>
            <a:ext cx="7924800" cy="4419600"/>
          </a:xfrm>
        </p:spPr>
        <p:txBody>
          <a:bodyPr rtlCol="0">
            <a:normAutofit lnSpcReduction="10000"/>
          </a:bodyPr>
          <a:lstStyle/>
          <a:p>
            <a:pPr fontAlgn="auto">
              <a:lnSpc>
                <a:spcPct val="90000"/>
              </a:lnSpc>
              <a:spcAft>
                <a:spcPts val="0"/>
              </a:spcAft>
              <a:buClr>
                <a:schemeClr val="accent1">
                  <a:lumMod val="75000"/>
                </a:schemeClr>
              </a:buClr>
              <a:buFont typeface="Wingdings 3" charset="2"/>
              <a:buChar char=""/>
              <a:defRPr/>
            </a:pPr>
            <a:r>
              <a:rPr lang="en-US" altLang="en-US" sz="2400">
                <a:solidFill>
                  <a:schemeClr val="tx1">
                    <a:lumMod val="75000"/>
                    <a:lumOff val="25000"/>
                  </a:schemeClr>
                </a:solidFill>
              </a:rPr>
              <a:t>An antecedent is an event that occurs before a behavior that may result in the behavior starting, increasing, decreasing, or stopping</a:t>
            </a:r>
          </a:p>
          <a:p>
            <a:pPr fontAlgn="auto">
              <a:lnSpc>
                <a:spcPct val="90000"/>
              </a:lnSpc>
              <a:spcAft>
                <a:spcPts val="0"/>
              </a:spcAft>
              <a:buClr>
                <a:schemeClr val="accent1">
                  <a:lumMod val="75000"/>
                </a:schemeClr>
              </a:buClr>
              <a:buFont typeface="Wingdings 3" charset="2"/>
              <a:buChar char=""/>
              <a:defRPr/>
            </a:pPr>
            <a:endParaRPr lang="en-US" altLang="en-US" sz="2400">
              <a:solidFill>
                <a:schemeClr val="tx1">
                  <a:lumMod val="75000"/>
                  <a:lumOff val="25000"/>
                </a:schemeClr>
              </a:solidFill>
            </a:endParaRPr>
          </a:p>
          <a:p>
            <a:pPr fontAlgn="auto">
              <a:lnSpc>
                <a:spcPct val="90000"/>
              </a:lnSpc>
              <a:spcAft>
                <a:spcPts val="0"/>
              </a:spcAft>
              <a:buClr>
                <a:schemeClr val="accent1">
                  <a:lumMod val="75000"/>
                </a:schemeClr>
              </a:buClr>
              <a:buFont typeface="Wingdings 3" charset="2"/>
              <a:buChar char=""/>
              <a:defRPr/>
            </a:pPr>
            <a:r>
              <a:rPr lang="en-US" altLang="en-US" sz="2400">
                <a:solidFill>
                  <a:schemeClr val="tx1">
                    <a:lumMod val="75000"/>
                    <a:lumOff val="25000"/>
                  </a:schemeClr>
                </a:solidFill>
              </a:rPr>
              <a:t>Antecedents may be external or internal</a:t>
            </a:r>
          </a:p>
          <a:p>
            <a:pPr fontAlgn="auto">
              <a:lnSpc>
                <a:spcPct val="90000"/>
              </a:lnSpc>
              <a:spcAft>
                <a:spcPts val="0"/>
              </a:spcAft>
              <a:buClr>
                <a:schemeClr val="accent1">
                  <a:lumMod val="75000"/>
                </a:schemeClr>
              </a:buClr>
              <a:buFont typeface="Wingdings 3" charset="2"/>
              <a:buChar char=""/>
              <a:defRPr/>
            </a:pPr>
            <a:endParaRPr lang="en-US" altLang="en-US" sz="2400">
              <a:solidFill>
                <a:schemeClr val="tx1">
                  <a:lumMod val="75000"/>
                  <a:lumOff val="25000"/>
                </a:schemeClr>
              </a:solidFill>
            </a:endParaRPr>
          </a:p>
          <a:p>
            <a:pPr fontAlgn="auto">
              <a:lnSpc>
                <a:spcPct val="90000"/>
              </a:lnSpc>
              <a:spcAft>
                <a:spcPts val="0"/>
              </a:spcAft>
              <a:buClr>
                <a:schemeClr val="accent1">
                  <a:lumMod val="75000"/>
                </a:schemeClr>
              </a:buClr>
              <a:buFont typeface="Wingdings 3" charset="2"/>
              <a:buChar char=""/>
              <a:defRPr/>
            </a:pPr>
            <a:r>
              <a:rPr lang="en-US" altLang="en-US" sz="2400">
                <a:solidFill>
                  <a:schemeClr val="tx1">
                    <a:lumMod val="75000"/>
                    <a:lumOff val="25000"/>
                  </a:schemeClr>
                </a:solidFill>
              </a:rPr>
              <a:t>Examples of antecedents include instructions, signs, objects, prompts, people/events, and internal states</a:t>
            </a:r>
          </a:p>
          <a:p>
            <a:pPr fontAlgn="auto">
              <a:lnSpc>
                <a:spcPct val="90000"/>
              </a:lnSpc>
              <a:spcAft>
                <a:spcPts val="0"/>
              </a:spcAft>
              <a:buClr>
                <a:schemeClr val="accent1">
                  <a:lumMod val="75000"/>
                </a:schemeClr>
              </a:buClr>
              <a:buFont typeface="Wingdings 3" charset="2"/>
              <a:buChar char=""/>
              <a:defRPr/>
            </a:pPr>
            <a:endParaRPr lang="en-US" altLang="en-US" sz="2400">
              <a:solidFill>
                <a:schemeClr val="tx1">
                  <a:lumMod val="75000"/>
                  <a:lumOff val="25000"/>
                </a:schemeClr>
              </a:solidFill>
            </a:endParaRPr>
          </a:p>
          <a:p>
            <a:pPr fontAlgn="auto">
              <a:lnSpc>
                <a:spcPct val="90000"/>
              </a:lnSpc>
              <a:spcAft>
                <a:spcPts val="0"/>
              </a:spcAft>
              <a:buClr>
                <a:schemeClr val="accent1">
                  <a:lumMod val="75000"/>
                </a:schemeClr>
              </a:buClr>
              <a:buFont typeface="Wingdings 3" charset="2"/>
              <a:buChar char=""/>
              <a:defRPr/>
            </a:pPr>
            <a:r>
              <a:rPr lang="en-US" altLang="en-US" sz="2400">
                <a:solidFill>
                  <a:schemeClr val="tx1">
                    <a:lumMod val="75000"/>
                    <a:lumOff val="25000"/>
                  </a:schemeClr>
                </a:solidFill>
              </a:rPr>
              <a:t>An event is an antecedent only if it is likely to result in the occurrence or non-occurrence of a response</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672CD7A7-9386-FE41-4116-57ADB57104B3}"/>
              </a:ext>
            </a:extLst>
          </p:cNvPr>
          <p:cNvSpPr>
            <a:spLocks noGrp="1" noChangeArrowheads="1"/>
          </p:cNvSpPr>
          <p:nvPr>
            <p:ph type="title" idx="4294967295"/>
          </p:nvPr>
        </p:nvSpPr>
        <p:spPr>
          <a:xfrm>
            <a:off x="0" y="228600"/>
            <a:ext cx="8015288" cy="914400"/>
          </a:xfrm>
        </p:spPr>
        <p:txBody>
          <a:bodyPr anchor="b"/>
          <a:lstStyle/>
          <a:p>
            <a:pPr algn="ctr"/>
            <a:r>
              <a:rPr lang="en-US" altLang="en-US" sz="4600"/>
              <a:t>Behavior</a:t>
            </a:r>
          </a:p>
        </p:txBody>
      </p:sp>
      <p:sp>
        <p:nvSpPr>
          <p:cNvPr id="22531" name="Rectangle 3">
            <a:extLst>
              <a:ext uri="{FF2B5EF4-FFF2-40B4-BE49-F238E27FC236}">
                <a16:creationId xmlns:a16="http://schemas.microsoft.com/office/drawing/2014/main" id="{129D84D9-C08C-EEF2-29A8-BEE7EBB3B463}"/>
              </a:ext>
            </a:extLst>
          </p:cNvPr>
          <p:cNvSpPr>
            <a:spLocks noGrp="1" noChangeArrowheads="1"/>
          </p:cNvSpPr>
          <p:nvPr>
            <p:ph type="body" idx="4294967295"/>
          </p:nvPr>
        </p:nvSpPr>
        <p:spPr>
          <a:xfrm>
            <a:off x="0" y="1600200"/>
            <a:ext cx="7924800" cy="4419600"/>
          </a:xfrm>
        </p:spPr>
        <p:txBody>
          <a:bodyPr/>
          <a:lstStyle/>
          <a:p>
            <a:pPr>
              <a:lnSpc>
                <a:spcPct val="90000"/>
              </a:lnSpc>
            </a:pPr>
            <a:r>
              <a:rPr lang="en-US" altLang="en-US" sz="2800"/>
              <a:t>Behavior refers to what someone does in the presence of/or following a particular antecedent response</a:t>
            </a:r>
          </a:p>
          <a:p>
            <a:pPr>
              <a:lnSpc>
                <a:spcPct val="90000"/>
              </a:lnSpc>
            </a:pPr>
            <a:endParaRPr lang="en-US" altLang="en-US" sz="2800"/>
          </a:p>
          <a:p>
            <a:pPr>
              <a:lnSpc>
                <a:spcPct val="90000"/>
              </a:lnSpc>
            </a:pPr>
            <a:r>
              <a:rPr lang="en-US" altLang="en-US" sz="2800"/>
              <a:t>Response could be both adaptive and maladaptive</a:t>
            </a:r>
          </a:p>
          <a:p>
            <a:pPr>
              <a:lnSpc>
                <a:spcPct val="90000"/>
              </a:lnSpc>
            </a:pPr>
            <a:endParaRPr lang="en-US" altLang="en-US" sz="2800"/>
          </a:p>
          <a:p>
            <a:pPr>
              <a:lnSpc>
                <a:spcPct val="90000"/>
              </a:lnSpc>
            </a:pPr>
            <a:r>
              <a:rPr lang="en-US" altLang="en-US" sz="2800"/>
              <a:t>Must be observable and measurable</a:t>
            </a:r>
          </a:p>
          <a:p>
            <a:pPr>
              <a:lnSpc>
                <a:spcPct val="90000"/>
              </a:lnSpc>
              <a:buFont typeface="Wingdings" pitchFamily="2" charset="2"/>
              <a:buNone/>
            </a:pPr>
            <a:endParaRPr lang="en-US" altLang="en-US" sz="280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89708C0-F8F4-1878-D7CA-ED3C7D51DD6F}"/>
              </a:ext>
            </a:extLst>
          </p:cNvPr>
          <p:cNvSpPr>
            <a:spLocks noGrp="1" noChangeArrowheads="1"/>
          </p:cNvSpPr>
          <p:nvPr>
            <p:ph type="title" idx="4294967295"/>
          </p:nvPr>
        </p:nvSpPr>
        <p:spPr>
          <a:xfrm>
            <a:off x="0" y="228600"/>
            <a:ext cx="8015288" cy="914400"/>
          </a:xfrm>
        </p:spPr>
        <p:txBody>
          <a:bodyPr anchor="b"/>
          <a:lstStyle/>
          <a:p>
            <a:pPr algn="ctr"/>
            <a:r>
              <a:rPr lang="en-US" altLang="en-US" sz="4600"/>
              <a:t>Consequence</a:t>
            </a:r>
          </a:p>
        </p:txBody>
      </p:sp>
      <p:sp>
        <p:nvSpPr>
          <p:cNvPr id="23555" name="Rectangle 3">
            <a:extLst>
              <a:ext uri="{FF2B5EF4-FFF2-40B4-BE49-F238E27FC236}">
                <a16:creationId xmlns:a16="http://schemas.microsoft.com/office/drawing/2014/main" id="{C9C49EA0-2A25-045E-17D3-DD9232E7CF9C}"/>
              </a:ext>
            </a:extLst>
          </p:cNvPr>
          <p:cNvSpPr>
            <a:spLocks noGrp="1" noChangeArrowheads="1"/>
          </p:cNvSpPr>
          <p:nvPr>
            <p:ph type="body" idx="4294967295"/>
          </p:nvPr>
        </p:nvSpPr>
        <p:spPr>
          <a:xfrm>
            <a:off x="0" y="1600200"/>
            <a:ext cx="7924800" cy="4419600"/>
          </a:xfrm>
        </p:spPr>
        <p:txBody>
          <a:bodyPr/>
          <a:lstStyle/>
          <a:p>
            <a:pPr>
              <a:lnSpc>
                <a:spcPct val="90000"/>
              </a:lnSpc>
            </a:pPr>
            <a:r>
              <a:rPr lang="en-US" altLang="en-US" sz="2400"/>
              <a:t>A consequence refers to events that occur after a behavior</a:t>
            </a:r>
          </a:p>
          <a:p>
            <a:pPr>
              <a:lnSpc>
                <a:spcPct val="90000"/>
              </a:lnSpc>
            </a:pPr>
            <a:r>
              <a:rPr lang="en-US" altLang="en-US" sz="2400"/>
              <a:t>A consequence is a stimulus that may include the person’s external environment, internal state, or natural event</a:t>
            </a:r>
          </a:p>
          <a:p>
            <a:pPr>
              <a:lnSpc>
                <a:spcPct val="90000"/>
              </a:lnSpc>
            </a:pPr>
            <a:r>
              <a:rPr lang="en-US" altLang="en-US" sz="2400"/>
              <a:t>Affects the future probability of an occurrence of a behavior (history of reinforcement/punishment).</a:t>
            </a:r>
          </a:p>
          <a:p>
            <a:pPr>
              <a:lnSpc>
                <a:spcPct val="90000"/>
              </a:lnSpc>
            </a:pPr>
            <a:r>
              <a:rPr lang="en-US" altLang="en-US" sz="2400"/>
              <a:t>Consistency providing certain types of consequences to specific behaviors will strengthen or weaken the probability of occurrence of a behavior over time</a:t>
            </a:r>
            <a:endParaRPr lang="en-US" altLang="en-US" sz="2800"/>
          </a:p>
          <a:p>
            <a:pPr>
              <a:lnSpc>
                <a:spcPct val="90000"/>
              </a:lnSpc>
            </a:pPr>
            <a:endParaRPr lang="en-US" altLang="en-US" sz="280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E4396C04-67BA-187B-54B2-66C8DBA7ED45}"/>
              </a:ext>
            </a:extLst>
          </p:cNvPr>
          <p:cNvSpPr>
            <a:spLocks noGrp="1" noChangeArrowheads="1"/>
          </p:cNvSpPr>
          <p:nvPr>
            <p:ph type="title" idx="4294967295"/>
          </p:nvPr>
        </p:nvSpPr>
        <p:spPr>
          <a:xfrm>
            <a:off x="0" y="228600"/>
            <a:ext cx="8015288" cy="914400"/>
          </a:xfrm>
        </p:spPr>
        <p:txBody>
          <a:bodyPr anchor="b"/>
          <a:lstStyle/>
          <a:p>
            <a:pPr algn="ctr"/>
            <a:r>
              <a:rPr lang="en-US" altLang="en-US" sz="4600"/>
              <a:t>Consequences</a:t>
            </a:r>
          </a:p>
        </p:txBody>
      </p:sp>
      <p:sp>
        <p:nvSpPr>
          <p:cNvPr id="24579" name="Rectangle 3">
            <a:extLst>
              <a:ext uri="{FF2B5EF4-FFF2-40B4-BE49-F238E27FC236}">
                <a16:creationId xmlns:a16="http://schemas.microsoft.com/office/drawing/2014/main" id="{C0D36CFA-DEB2-E96F-FDBE-F7A9FF625594}"/>
              </a:ext>
            </a:extLst>
          </p:cNvPr>
          <p:cNvSpPr>
            <a:spLocks noGrp="1" noChangeArrowheads="1"/>
          </p:cNvSpPr>
          <p:nvPr>
            <p:ph type="body" idx="4294967295"/>
          </p:nvPr>
        </p:nvSpPr>
        <p:spPr>
          <a:xfrm>
            <a:off x="0" y="1600200"/>
            <a:ext cx="7924800" cy="4419600"/>
          </a:xfrm>
        </p:spPr>
        <p:txBody>
          <a:bodyPr/>
          <a:lstStyle/>
          <a:p>
            <a:r>
              <a:rPr lang="en-US" altLang="en-US" sz="2200" b="1"/>
              <a:t>Reinforcement</a:t>
            </a:r>
          </a:p>
          <a:p>
            <a:pPr lvl="2"/>
            <a:r>
              <a:rPr lang="en-US" altLang="en-US" sz="2000" b="1"/>
              <a:t>Positive Reinforcement</a:t>
            </a:r>
          </a:p>
          <a:p>
            <a:pPr lvl="2"/>
            <a:r>
              <a:rPr lang="en-US" altLang="en-US" sz="2000" b="1"/>
              <a:t>Negative Reinforcement</a:t>
            </a:r>
          </a:p>
          <a:p>
            <a:endParaRPr lang="en-US" altLang="en-US" sz="2000" b="1"/>
          </a:p>
          <a:p>
            <a:r>
              <a:rPr lang="en-US" altLang="en-US" sz="2200" b="1"/>
              <a:t>Punishment</a:t>
            </a:r>
          </a:p>
          <a:p>
            <a:pPr lvl="2"/>
            <a:r>
              <a:rPr lang="en-US" altLang="en-US" sz="2000" b="1"/>
              <a:t>Type I (Positive)</a:t>
            </a:r>
          </a:p>
          <a:p>
            <a:pPr lvl="2"/>
            <a:r>
              <a:rPr lang="en-US" altLang="en-US" sz="2000" b="1"/>
              <a:t>Type II (Negative)</a:t>
            </a:r>
          </a:p>
          <a:p>
            <a:pPr lvl="2">
              <a:buFont typeface="Wingdings" pitchFamily="2" charset="2"/>
              <a:buNone/>
            </a:pPr>
            <a:endParaRPr lang="en-US" altLang="en-US" sz="2000" b="1"/>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FFC85BF3-4652-22A2-F4DC-97CE8FC2F1FB}"/>
              </a:ext>
            </a:extLst>
          </p:cNvPr>
          <p:cNvSpPr>
            <a:spLocks noGrp="1" noChangeArrowheads="1"/>
          </p:cNvSpPr>
          <p:nvPr>
            <p:ph type="title"/>
          </p:nvPr>
        </p:nvSpPr>
        <p:spPr/>
        <p:txBody>
          <a:bodyPr/>
          <a:lstStyle/>
          <a:p>
            <a:r>
              <a:rPr lang="en-US" altLang="en-US" sz="3800"/>
              <a:t>I do not think that means what you think it means….</a:t>
            </a:r>
          </a:p>
        </p:txBody>
      </p:sp>
      <p:sp>
        <p:nvSpPr>
          <p:cNvPr id="25603" name="Rectangle 3">
            <a:extLst>
              <a:ext uri="{FF2B5EF4-FFF2-40B4-BE49-F238E27FC236}">
                <a16:creationId xmlns:a16="http://schemas.microsoft.com/office/drawing/2014/main" id="{D582493F-4E8C-DA50-038C-7E62BD83F0B2}"/>
              </a:ext>
            </a:extLst>
          </p:cNvPr>
          <p:cNvSpPr>
            <a:spLocks noGrp="1" noChangeArrowheads="1"/>
          </p:cNvSpPr>
          <p:nvPr>
            <p:ph idx="1"/>
          </p:nvPr>
        </p:nvSpPr>
        <p:spPr/>
        <p:txBody>
          <a:bodyPr/>
          <a:lstStyle/>
          <a:p>
            <a:endParaRPr lang="en-US" altLang="en-US" b="1"/>
          </a:p>
          <a:p>
            <a:r>
              <a:rPr lang="en-US" altLang="en-US" b="1"/>
              <a:t>Reinforcement</a:t>
            </a:r>
          </a:p>
          <a:p>
            <a:r>
              <a:rPr lang="en-US" altLang="en-US" b="1"/>
              <a:t>Negative vs. Positive Reinforcement</a:t>
            </a:r>
          </a:p>
          <a:p>
            <a:r>
              <a:rPr lang="en-US" altLang="en-US" b="1"/>
              <a:t>Punishment</a:t>
            </a:r>
          </a:p>
          <a:p>
            <a:r>
              <a:rPr lang="en-US" altLang="en-US" b="1"/>
              <a:t>Prompt</a:t>
            </a:r>
          </a:p>
          <a:p>
            <a:endParaRPr lang="en-US" altLang="en-US" b="1"/>
          </a:p>
        </p:txBody>
      </p:sp>
      <p:pic>
        <p:nvPicPr>
          <p:cNvPr id="25604" name="Picture 4">
            <a:extLst>
              <a:ext uri="{FF2B5EF4-FFF2-40B4-BE49-F238E27FC236}">
                <a16:creationId xmlns:a16="http://schemas.microsoft.com/office/drawing/2014/main" id="{AE064149-0797-50BC-0253-31DBA7D29B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7750" y="3657600"/>
            <a:ext cx="33528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ED9AE5D-E5A6-AA32-9FE4-3419F32A6916}"/>
              </a:ext>
            </a:extLst>
          </p:cNvPr>
          <p:cNvSpPr>
            <a:spLocks noGrp="1" noChangeArrowheads="1"/>
          </p:cNvSpPr>
          <p:nvPr>
            <p:ph type="title" idx="4294967295"/>
          </p:nvPr>
        </p:nvSpPr>
        <p:spPr>
          <a:xfrm>
            <a:off x="711200" y="495300"/>
            <a:ext cx="8432800" cy="609600"/>
          </a:xfrm>
        </p:spPr>
        <p:txBody>
          <a:bodyPr rtlCol="0" anchor="b">
            <a:normAutofit fontScale="90000"/>
          </a:bodyPr>
          <a:lstStyle/>
          <a:p>
            <a:pPr algn="ctr" fontAlgn="auto">
              <a:spcAft>
                <a:spcPts val="0"/>
              </a:spcAft>
              <a:defRPr/>
            </a:pPr>
            <a:r>
              <a:rPr lang="en-US" altLang="en-US" sz="4600">
                <a:solidFill>
                  <a:schemeClr val="accent1">
                    <a:lumMod val="75000"/>
                  </a:schemeClr>
                </a:solidFill>
              </a:rPr>
              <a:t>Reinforcement</a:t>
            </a:r>
          </a:p>
        </p:txBody>
      </p:sp>
      <p:sp>
        <p:nvSpPr>
          <p:cNvPr id="26627" name="Rectangle 3">
            <a:extLst>
              <a:ext uri="{FF2B5EF4-FFF2-40B4-BE49-F238E27FC236}">
                <a16:creationId xmlns:a16="http://schemas.microsoft.com/office/drawing/2014/main" id="{113AD240-8484-5314-8333-B3FA99FA3548}"/>
              </a:ext>
            </a:extLst>
          </p:cNvPr>
          <p:cNvSpPr>
            <a:spLocks noGrp="1" noChangeArrowheads="1"/>
          </p:cNvSpPr>
          <p:nvPr>
            <p:ph type="body" idx="4294967295"/>
          </p:nvPr>
        </p:nvSpPr>
        <p:spPr>
          <a:xfrm>
            <a:off x="0" y="1600200"/>
            <a:ext cx="7924800" cy="4419600"/>
          </a:xfrm>
        </p:spPr>
        <p:txBody>
          <a:bodyPr/>
          <a:lstStyle/>
          <a:p>
            <a:pPr>
              <a:lnSpc>
                <a:spcPct val="90000"/>
              </a:lnSpc>
            </a:pPr>
            <a:r>
              <a:rPr lang="en-US" altLang="en-US" sz="2600" b="1"/>
              <a:t>Reinforcement</a:t>
            </a:r>
            <a:r>
              <a:rPr lang="en-US" altLang="en-US" sz="2600"/>
              <a:t> – when a behavior is followed immediately by the presentation or removal of a stimulus and, as a result, the behavior is more likely to occur in the future. </a:t>
            </a:r>
          </a:p>
          <a:p>
            <a:pPr>
              <a:lnSpc>
                <a:spcPct val="90000"/>
              </a:lnSpc>
              <a:buFont typeface="Wingdings" pitchFamily="2" charset="2"/>
              <a:buNone/>
            </a:pPr>
            <a:r>
              <a:rPr lang="en-US" altLang="en-US" sz="2600"/>
              <a:t>(Thorndike’s </a:t>
            </a:r>
            <a:r>
              <a:rPr lang="en-US" altLang="en-US" sz="2600" b="1"/>
              <a:t>Law of Effect)</a:t>
            </a:r>
          </a:p>
          <a:p>
            <a:pPr>
              <a:lnSpc>
                <a:spcPct val="90000"/>
              </a:lnSpc>
              <a:buFont typeface="Wingdings" pitchFamily="2" charset="2"/>
              <a:buNone/>
            </a:pPr>
            <a:endParaRPr lang="en-US" altLang="en-US" sz="2600"/>
          </a:p>
          <a:p>
            <a:pPr lvl="1">
              <a:lnSpc>
                <a:spcPct val="90000"/>
              </a:lnSpc>
            </a:pPr>
            <a:r>
              <a:rPr lang="en-US" altLang="en-US" sz="2600"/>
              <a:t>Positive vs. negative</a:t>
            </a:r>
          </a:p>
          <a:p>
            <a:pPr lvl="1">
              <a:lnSpc>
                <a:spcPct val="90000"/>
              </a:lnSpc>
            </a:pPr>
            <a:r>
              <a:rPr lang="en-US" altLang="en-US" sz="2600"/>
              <a:t>differential reinforcement</a:t>
            </a:r>
          </a:p>
          <a:p>
            <a:pPr lvl="1">
              <a:lnSpc>
                <a:spcPct val="90000"/>
              </a:lnSpc>
            </a:pPr>
            <a:endParaRPr lang="en-US" altLang="en-US" sz="2600"/>
          </a:p>
          <a:p>
            <a:pPr>
              <a:lnSpc>
                <a:spcPct val="90000"/>
              </a:lnSpc>
            </a:pPr>
            <a:endParaRPr lang="en-US" altLang="en-US" sz="2600"/>
          </a:p>
          <a:p>
            <a:pPr>
              <a:lnSpc>
                <a:spcPct val="90000"/>
              </a:lnSpc>
            </a:pPr>
            <a:endParaRPr lang="en-US" altLang="en-U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7121BB12-C380-66D8-BE0C-FDCF7F7ED019}"/>
              </a:ext>
            </a:extLst>
          </p:cNvPr>
          <p:cNvSpPr>
            <a:spLocks noGrp="1" noChangeArrowheads="1"/>
          </p:cNvSpPr>
          <p:nvPr>
            <p:ph type="title" idx="4294967295"/>
          </p:nvPr>
        </p:nvSpPr>
        <p:spPr>
          <a:xfrm>
            <a:off x="0" y="228600"/>
            <a:ext cx="8015288" cy="914400"/>
          </a:xfrm>
        </p:spPr>
        <p:txBody>
          <a:bodyPr anchor="b"/>
          <a:lstStyle/>
          <a:p>
            <a:pPr algn="ctr"/>
            <a:r>
              <a:rPr lang="en-US" altLang="en-US" sz="4600"/>
              <a:t>Reinforcement cont’d</a:t>
            </a:r>
          </a:p>
        </p:txBody>
      </p:sp>
      <p:sp>
        <p:nvSpPr>
          <p:cNvPr id="28675" name="Rectangle 3">
            <a:extLst>
              <a:ext uri="{FF2B5EF4-FFF2-40B4-BE49-F238E27FC236}">
                <a16:creationId xmlns:a16="http://schemas.microsoft.com/office/drawing/2014/main" id="{10B4F667-6EFF-3106-8635-501F7ED18214}"/>
              </a:ext>
            </a:extLst>
          </p:cNvPr>
          <p:cNvSpPr>
            <a:spLocks noGrp="1" noChangeArrowheads="1"/>
          </p:cNvSpPr>
          <p:nvPr>
            <p:ph type="body" sz="half" idx="4294967295"/>
          </p:nvPr>
        </p:nvSpPr>
        <p:spPr>
          <a:xfrm>
            <a:off x="0" y="1600200"/>
            <a:ext cx="3883025" cy="4419600"/>
          </a:xfrm>
        </p:spPr>
        <p:txBody>
          <a:bodyPr/>
          <a:lstStyle/>
          <a:p>
            <a:r>
              <a:rPr lang="en-US" altLang="en-US" sz="2800" b="1"/>
              <a:t>Positive Reinforcement</a:t>
            </a:r>
            <a:endParaRPr lang="en-US" altLang="en-US" sz="2800" u="sng"/>
          </a:p>
          <a:p>
            <a:pPr>
              <a:buFont typeface="Wingdings" pitchFamily="2" charset="2"/>
              <a:buNone/>
            </a:pPr>
            <a:r>
              <a:rPr lang="en-US" altLang="en-US" sz="2800"/>
              <a:t>Addition of stimulus after a behavior has occurred that will increase the behavior in the future.</a:t>
            </a:r>
          </a:p>
        </p:txBody>
      </p:sp>
      <p:sp>
        <p:nvSpPr>
          <p:cNvPr id="28676" name="Rectangle 4">
            <a:extLst>
              <a:ext uri="{FF2B5EF4-FFF2-40B4-BE49-F238E27FC236}">
                <a16:creationId xmlns:a16="http://schemas.microsoft.com/office/drawing/2014/main" id="{20113CD6-DAC9-7FEC-7FF3-B5BCAE7FB0BF}"/>
              </a:ext>
            </a:extLst>
          </p:cNvPr>
          <p:cNvSpPr>
            <a:spLocks noGrp="1" noChangeArrowheads="1"/>
          </p:cNvSpPr>
          <p:nvPr>
            <p:ph type="body" sz="half" idx="4294967295"/>
          </p:nvPr>
        </p:nvSpPr>
        <p:spPr>
          <a:xfrm>
            <a:off x="5260975" y="1600200"/>
            <a:ext cx="3883025" cy="4419600"/>
          </a:xfrm>
        </p:spPr>
        <p:txBody>
          <a:bodyPr/>
          <a:lstStyle/>
          <a:p>
            <a:r>
              <a:rPr lang="en-US" altLang="en-US" sz="2800" b="1"/>
              <a:t>Negative Reinforcement</a:t>
            </a:r>
            <a:endParaRPr lang="en-US" altLang="en-US" sz="2800" u="sng"/>
          </a:p>
          <a:p>
            <a:pPr>
              <a:buFont typeface="Wingdings" pitchFamily="2" charset="2"/>
              <a:buNone/>
            </a:pPr>
            <a:r>
              <a:rPr lang="en-US" altLang="en-US" sz="2800"/>
              <a:t>Removal of a stimulus after a behavior has occurred that will increase the behavior in the future.</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4D17FA8-B1BF-4D9B-9015-36AA3F1FF659}"/>
              </a:ext>
            </a:extLst>
          </p:cNvPr>
          <p:cNvSpPr>
            <a:spLocks noGrp="1" noChangeArrowheads="1"/>
          </p:cNvSpPr>
          <p:nvPr>
            <p:ph type="title" idx="4294967295"/>
          </p:nvPr>
        </p:nvSpPr>
        <p:spPr>
          <a:xfrm>
            <a:off x="0" y="228600"/>
            <a:ext cx="7583488" cy="788988"/>
          </a:xfrm>
        </p:spPr>
        <p:txBody>
          <a:bodyPr rtlCol="0" anchor="b">
            <a:normAutofit fontScale="90000"/>
          </a:bodyPr>
          <a:lstStyle/>
          <a:p>
            <a:pPr algn="ctr" fontAlgn="auto">
              <a:spcAft>
                <a:spcPts val="0"/>
              </a:spcAft>
              <a:defRPr/>
            </a:pPr>
            <a:r>
              <a:rPr lang="en-US" altLang="en-US" sz="4600">
                <a:solidFill>
                  <a:schemeClr val="accent1">
                    <a:lumMod val="75000"/>
                  </a:schemeClr>
                </a:solidFill>
              </a:rPr>
              <a:t>Applied Behavior Analysis</a:t>
            </a:r>
          </a:p>
        </p:txBody>
      </p:sp>
      <p:sp>
        <p:nvSpPr>
          <p:cNvPr id="9219" name="Rectangle 3">
            <a:extLst>
              <a:ext uri="{FF2B5EF4-FFF2-40B4-BE49-F238E27FC236}">
                <a16:creationId xmlns:a16="http://schemas.microsoft.com/office/drawing/2014/main" id="{8ED61F69-FCF0-3472-ADEE-1AB0D5FEE093}"/>
              </a:ext>
            </a:extLst>
          </p:cNvPr>
          <p:cNvSpPr>
            <a:spLocks noGrp="1" noChangeArrowheads="1"/>
          </p:cNvSpPr>
          <p:nvPr>
            <p:ph type="body" idx="4294967295"/>
          </p:nvPr>
        </p:nvSpPr>
        <p:spPr>
          <a:xfrm>
            <a:off x="0" y="1600200"/>
            <a:ext cx="7924800" cy="4419600"/>
          </a:xfrm>
        </p:spPr>
        <p:txBody>
          <a:bodyPr/>
          <a:lstStyle/>
          <a:p>
            <a:pPr>
              <a:lnSpc>
                <a:spcPct val="90000"/>
              </a:lnSpc>
            </a:pPr>
            <a:r>
              <a:rPr lang="en-US" altLang="en-US" sz="2800"/>
              <a:t>A methodology for understanding, and ultimately changing, behavior</a:t>
            </a:r>
          </a:p>
          <a:p>
            <a:pPr>
              <a:lnSpc>
                <a:spcPct val="90000"/>
              </a:lnSpc>
            </a:pPr>
            <a:r>
              <a:rPr lang="en-US" altLang="en-US" sz="2800"/>
              <a:t>Based on over 60 years of research</a:t>
            </a:r>
          </a:p>
          <a:p>
            <a:pPr>
              <a:lnSpc>
                <a:spcPct val="90000"/>
              </a:lnSpc>
            </a:pPr>
            <a:r>
              <a:rPr lang="en-US" altLang="en-US" sz="2800"/>
              <a:t>ABA is a highly positive approach that presents concepts in structured and systematic manner</a:t>
            </a:r>
          </a:p>
          <a:p>
            <a:pPr>
              <a:lnSpc>
                <a:spcPct val="90000"/>
              </a:lnSpc>
            </a:pPr>
            <a:r>
              <a:rPr lang="en-US" altLang="en-US" sz="2800"/>
              <a:t>Instructional programs are individualized and developed with a specific criteria, behavioral definition, data collection procedure, and teaching procedure</a:t>
            </a:r>
            <a:endParaRPr lang="en-US" alt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19824C4-894B-5275-617C-5EB470E31C7F}"/>
              </a:ext>
            </a:extLst>
          </p:cNvPr>
          <p:cNvSpPr>
            <a:spLocks noGrp="1" noChangeArrowheads="1"/>
          </p:cNvSpPr>
          <p:nvPr>
            <p:ph type="title" idx="4294967295"/>
          </p:nvPr>
        </p:nvSpPr>
        <p:spPr>
          <a:xfrm>
            <a:off x="0" y="244475"/>
            <a:ext cx="7745413" cy="849313"/>
          </a:xfrm>
        </p:spPr>
        <p:txBody>
          <a:bodyPr rtlCol="0" anchor="b">
            <a:normAutofit fontScale="90000"/>
          </a:bodyPr>
          <a:lstStyle/>
          <a:p>
            <a:pPr fontAlgn="auto">
              <a:spcAft>
                <a:spcPts val="0"/>
              </a:spcAft>
              <a:defRPr/>
            </a:pPr>
            <a:r>
              <a:rPr lang="en-US" altLang="en-US" sz="2900">
                <a:solidFill>
                  <a:schemeClr val="accent1">
                    <a:lumMod val="75000"/>
                  </a:schemeClr>
                </a:solidFill>
              </a:rPr>
              <a:t>Factors That Influence Effectiveness of Reinforcement</a:t>
            </a:r>
            <a:endParaRPr lang="en-US" altLang="en-US">
              <a:solidFill>
                <a:schemeClr val="accent1">
                  <a:lumMod val="75000"/>
                </a:schemeClr>
              </a:solidFill>
            </a:endParaRPr>
          </a:p>
        </p:txBody>
      </p:sp>
      <p:sp>
        <p:nvSpPr>
          <p:cNvPr id="26627" name="Rectangle 3">
            <a:extLst>
              <a:ext uri="{FF2B5EF4-FFF2-40B4-BE49-F238E27FC236}">
                <a16:creationId xmlns:a16="http://schemas.microsoft.com/office/drawing/2014/main" id="{07D42CF9-EE2E-ACE3-F1A9-F4D98D294E6D}"/>
              </a:ext>
            </a:extLst>
          </p:cNvPr>
          <p:cNvSpPr>
            <a:spLocks noGrp="1" noChangeArrowheads="1"/>
          </p:cNvSpPr>
          <p:nvPr>
            <p:ph type="body" idx="4294967295"/>
          </p:nvPr>
        </p:nvSpPr>
        <p:spPr>
          <a:xfrm>
            <a:off x="0" y="1600200"/>
            <a:ext cx="7924800" cy="4419600"/>
          </a:xfrm>
        </p:spPr>
        <p:txBody>
          <a:bodyPr rtlCol="0">
            <a:normAutofit/>
          </a:bodyPr>
          <a:lstStyle/>
          <a:p>
            <a:pPr marL="447675" indent="-447675" fontAlgn="auto">
              <a:spcAft>
                <a:spcPts val="0"/>
              </a:spcAft>
              <a:buClr>
                <a:schemeClr val="accent1">
                  <a:lumMod val="75000"/>
                </a:schemeClr>
              </a:buClr>
              <a:buFont typeface="Wingdings 3" charset="2"/>
              <a:buChar char=""/>
              <a:defRPr/>
            </a:pPr>
            <a:r>
              <a:rPr lang="en-US" altLang="en-US" sz="2800" b="1" dirty="0">
                <a:solidFill>
                  <a:schemeClr val="tx1">
                    <a:lumMod val="75000"/>
                    <a:lumOff val="25000"/>
                  </a:schemeClr>
                </a:solidFill>
              </a:rPr>
              <a:t>Timing</a:t>
            </a:r>
            <a:r>
              <a:rPr lang="en-US" altLang="en-US" sz="2800" dirty="0">
                <a:solidFill>
                  <a:schemeClr val="tx1">
                    <a:lumMod val="75000"/>
                    <a:lumOff val="25000"/>
                  </a:schemeClr>
                </a:solidFill>
              </a:rPr>
              <a:t> – must be immediate</a:t>
            </a:r>
          </a:p>
          <a:p>
            <a:pPr marL="447675" indent="-447675" fontAlgn="auto">
              <a:spcAft>
                <a:spcPts val="0"/>
              </a:spcAft>
              <a:buClr>
                <a:schemeClr val="accent1">
                  <a:lumMod val="75000"/>
                </a:schemeClr>
              </a:buClr>
              <a:buFont typeface="Wingdings 3" charset="2"/>
              <a:buChar char=""/>
              <a:defRPr/>
            </a:pPr>
            <a:r>
              <a:rPr lang="en-US" altLang="en-US" sz="2800" b="1" dirty="0">
                <a:solidFill>
                  <a:schemeClr val="tx1">
                    <a:lumMod val="75000"/>
                    <a:lumOff val="25000"/>
                  </a:schemeClr>
                </a:solidFill>
              </a:rPr>
              <a:t>Consistency</a:t>
            </a:r>
            <a:r>
              <a:rPr lang="en-US" altLang="en-US" sz="2800" dirty="0">
                <a:solidFill>
                  <a:schemeClr val="tx1">
                    <a:lumMod val="75000"/>
                    <a:lumOff val="25000"/>
                  </a:schemeClr>
                </a:solidFill>
              </a:rPr>
              <a:t> – a behavior must be reinforced on a schedule</a:t>
            </a:r>
          </a:p>
          <a:p>
            <a:pPr marL="447675" indent="-447675" fontAlgn="auto">
              <a:spcAft>
                <a:spcPts val="0"/>
              </a:spcAft>
              <a:buClr>
                <a:schemeClr val="accent1">
                  <a:lumMod val="75000"/>
                </a:schemeClr>
              </a:buClr>
              <a:buFont typeface="Wingdings 3" charset="2"/>
              <a:buChar char=""/>
              <a:defRPr/>
            </a:pPr>
            <a:r>
              <a:rPr lang="en-US" altLang="en-US" sz="2800" b="1" dirty="0">
                <a:solidFill>
                  <a:schemeClr val="tx1">
                    <a:lumMod val="75000"/>
                    <a:lumOff val="25000"/>
                  </a:schemeClr>
                </a:solidFill>
              </a:rPr>
              <a:t>Amount of Reinforcement</a:t>
            </a:r>
            <a:r>
              <a:rPr lang="en-US" altLang="en-US" sz="2800" dirty="0">
                <a:solidFill>
                  <a:schemeClr val="tx1">
                    <a:lumMod val="75000"/>
                    <a:lumOff val="25000"/>
                  </a:schemeClr>
                </a:solidFill>
              </a:rPr>
              <a:t> – reinforcer must equal behavior</a:t>
            </a:r>
          </a:p>
          <a:p>
            <a:pPr marL="447675" indent="-447675" fontAlgn="auto">
              <a:spcAft>
                <a:spcPts val="0"/>
              </a:spcAft>
              <a:buClr>
                <a:schemeClr val="accent1">
                  <a:lumMod val="75000"/>
                </a:schemeClr>
              </a:buClr>
              <a:buFont typeface="Wingdings 3" charset="2"/>
              <a:buChar char=""/>
              <a:defRPr/>
            </a:pPr>
            <a:r>
              <a:rPr lang="en-US" altLang="en-US" sz="2800" b="1" dirty="0">
                <a:solidFill>
                  <a:schemeClr val="tx1">
                    <a:lumMod val="75000"/>
                    <a:lumOff val="25000"/>
                  </a:schemeClr>
                </a:solidFill>
              </a:rPr>
              <a:t>Novelty</a:t>
            </a:r>
            <a:r>
              <a:rPr lang="en-US" altLang="en-US" sz="2800" dirty="0">
                <a:solidFill>
                  <a:schemeClr val="tx1">
                    <a:lumMod val="75000"/>
                    <a:lumOff val="25000"/>
                  </a:schemeClr>
                </a:solidFill>
              </a:rPr>
              <a:t> – how often the individual comes in contact with the reinforcer</a:t>
            </a:r>
          </a:p>
          <a:p>
            <a:pPr marL="447675" indent="-447675" algn="ctr" fontAlgn="auto">
              <a:spcAft>
                <a:spcPts val="0"/>
              </a:spcAft>
              <a:buClr>
                <a:schemeClr val="accent1">
                  <a:lumMod val="75000"/>
                </a:schemeClr>
              </a:buClr>
              <a:buFont typeface="Wingdings" panose="05000000000000000000" pitchFamily="2" charset="2"/>
              <a:buNone/>
              <a:defRPr/>
            </a:pPr>
            <a:r>
              <a:rPr lang="en-US" altLang="en-US" u="sng" dirty="0">
                <a:solidFill>
                  <a:schemeClr val="accent6">
                    <a:lumMod val="75000"/>
                  </a:schemeClr>
                </a:solidFill>
                <a:effectLst>
                  <a:outerShdw blurRad="38100" dist="38100" dir="2700000" algn="tl">
                    <a:srgbClr val="000000">
                      <a:alpha val="43137"/>
                    </a:srgbClr>
                  </a:outerShdw>
                </a:effectLst>
              </a:rPr>
              <a:t>REMEMBER</a:t>
            </a:r>
            <a:r>
              <a:rPr lang="en-US" altLang="en-US" dirty="0">
                <a:solidFill>
                  <a:schemeClr val="accent6">
                    <a:lumMod val="75000"/>
                  </a:schemeClr>
                </a:solidFill>
              </a:rPr>
              <a:t>: a reinforcer is NOT a reinforcer unless the behavior increases</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5EFEEBE9-C808-A49C-E12A-674F168FACE7}"/>
              </a:ext>
            </a:extLst>
          </p:cNvPr>
          <p:cNvSpPr>
            <a:spLocks noGrp="1" noChangeArrowheads="1"/>
          </p:cNvSpPr>
          <p:nvPr>
            <p:ph type="title"/>
          </p:nvPr>
        </p:nvSpPr>
        <p:spPr/>
        <p:txBody>
          <a:bodyPr/>
          <a:lstStyle/>
          <a:p>
            <a:r>
              <a:rPr lang="en-US" altLang="en-US"/>
              <a:t>Schedules of Reinforcement</a:t>
            </a:r>
          </a:p>
        </p:txBody>
      </p:sp>
      <p:sp>
        <p:nvSpPr>
          <p:cNvPr id="32771" name="Rectangle 3">
            <a:extLst>
              <a:ext uri="{FF2B5EF4-FFF2-40B4-BE49-F238E27FC236}">
                <a16:creationId xmlns:a16="http://schemas.microsoft.com/office/drawing/2014/main" id="{2169AA86-711A-6B93-604E-5BD8AC285F89}"/>
              </a:ext>
            </a:extLst>
          </p:cNvPr>
          <p:cNvSpPr>
            <a:spLocks noGrp="1" noChangeArrowheads="1"/>
          </p:cNvSpPr>
          <p:nvPr>
            <p:ph idx="1"/>
          </p:nvPr>
        </p:nvSpPr>
        <p:spPr/>
        <p:txBody>
          <a:bodyPr/>
          <a:lstStyle/>
          <a:p>
            <a:r>
              <a:rPr lang="en-US" altLang="en-US" b="1"/>
              <a:t>When and how often a person comes into contact with reinforcement is IMPORTANT:</a:t>
            </a:r>
          </a:p>
          <a:p>
            <a:pPr>
              <a:buFont typeface="Wingdings" pitchFamily="2" charset="2"/>
              <a:buNone/>
            </a:pPr>
            <a:endParaRPr lang="en-US" altLang="en-US" b="1"/>
          </a:p>
          <a:p>
            <a:pPr lvl="1">
              <a:buFont typeface="Wingdings" pitchFamily="2" charset="2"/>
              <a:buChar char="Ø"/>
            </a:pPr>
            <a:r>
              <a:rPr lang="en-US" altLang="en-US" b="1"/>
              <a:t>Impacts strength</a:t>
            </a:r>
          </a:p>
          <a:p>
            <a:pPr lvl="1">
              <a:buFont typeface="Wingdings" pitchFamily="2" charset="2"/>
              <a:buChar char="Ø"/>
            </a:pPr>
            <a:r>
              <a:rPr lang="en-US" altLang="en-US" b="1"/>
              <a:t>Impacts rate</a:t>
            </a:r>
          </a:p>
          <a:p>
            <a:pPr lvl="1">
              <a:buFont typeface="Wingdings" pitchFamily="2" charset="2"/>
              <a:buChar char="Ø"/>
            </a:pPr>
            <a:r>
              <a:rPr lang="en-US" altLang="en-US" b="1"/>
              <a:t>Impacts “staying power”</a:t>
            </a:r>
          </a:p>
          <a:p>
            <a:pPr>
              <a:buFont typeface="Wingdings" pitchFamily="2" charset="2"/>
              <a:buNone/>
            </a:pPr>
            <a:endParaRPr lang="en-US" altLang="en-US" b="1"/>
          </a:p>
        </p:txBody>
      </p:sp>
      <p:pic>
        <p:nvPicPr>
          <p:cNvPr id="32772" name="Picture 8">
            <a:extLst>
              <a:ext uri="{FF2B5EF4-FFF2-40B4-BE49-F238E27FC236}">
                <a16:creationId xmlns:a16="http://schemas.microsoft.com/office/drawing/2014/main" id="{E1E3DE5B-4BA6-9C23-4E26-7738C9F826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3048000"/>
            <a:ext cx="1524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2FCC5F9B-631D-B96A-42F9-85EE857F8FA3}"/>
              </a:ext>
            </a:extLst>
          </p:cNvPr>
          <p:cNvSpPr>
            <a:spLocks noGrp="1" noChangeArrowheads="1"/>
          </p:cNvSpPr>
          <p:nvPr>
            <p:ph type="title"/>
          </p:nvPr>
        </p:nvSpPr>
        <p:spPr/>
        <p:txBody>
          <a:bodyPr/>
          <a:lstStyle/>
          <a:p>
            <a:r>
              <a:rPr lang="en-US" altLang="en-US"/>
              <a:t>Types of Schedules</a:t>
            </a:r>
          </a:p>
        </p:txBody>
      </p:sp>
      <p:sp>
        <p:nvSpPr>
          <p:cNvPr id="33795" name="Rectangle 3">
            <a:extLst>
              <a:ext uri="{FF2B5EF4-FFF2-40B4-BE49-F238E27FC236}">
                <a16:creationId xmlns:a16="http://schemas.microsoft.com/office/drawing/2014/main" id="{712116EB-C62C-AFD2-7355-2048152D348F}"/>
              </a:ext>
            </a:extLst>
          </p:cNvPr>
          <p:cNvSpPr>
            <a:spLocks noGrp="1" noChangeArrowheads="1"/>
          </p:cNvSpPr>
          <p:nvPr>
            <p:ph idx="1"/>
          </p:nvPr>
        </p:nvSpPr>
        <p:spPr/>
        <p:txBody>
          <a:bodyPr/>
          <a:lstStyle/>
          <a:p>
            <a:r>
              <a:rPr lang="en-US" altLang="en-US" b="1"/>
              <a:t>Continuous</a:t>
            </a:r>
          </a:p>
          <a:p>
            <a:pPr>
              <a:buFont typeface="Wingdings" pitchFamily="2" charset="2"/>
              <a:buNone/>
            </a:pPr>
            <a:r>
              <a:rPr lang="en-US" altLang="en-US" b="1"/>
              <a:t>		-Reinforce EVERY response</a:t>
            </a:r>
          </a:p>
          <a:p>
            <a:pPr>
              <a:buFont typeface="Wingdings" pitchFamily="2" charset="2"/>
              <a:buNone/>
            </a:pPr>
            <a:endParaRPr lang="en-US" altLang="en-US" b="1"/>
          </a:p>
          <a:p>
            <a:r>
              <a:rPr lang="en-US" altLang="en-US" b="1"/>
              <a:t>Intermittent</a:t>
            </a:r>
          </a:p>
          <a:p>
            <a:pPr>
              <a:buFont typeface="Wingdings" pitchFamily="2" charset="2"/>
              <a:buNone/>
            </a:pPr>
            <a:r>
              <a:rPr lang="en-US" altLang="en-US" b="1"/>
              <a:t>		-Reinforcer SOME responses</a:t>
            </a:r>
          </a:p>
          <a:p>
            <a:pPr>
              <a:buFont typeface="Wingdings" pitchFamily="2" charset="2"/>
              <a:buNone/>
            </a:pPr>
            <a:endParaRPr lang="en-US" altLang="en-US" b="1"/>
          </a:p>
          <a:p>
            <a:pPr>
              <a:buSzTx/>
              <a:buFontTx/>
              <a:buNone/>
            </a:pPr>
            <a:endParaRPr lang="en-US" altLang="en-US" b="1"/>
          </a:p>
          <a:p>
            <a:pPr>
              <a:buFont typeface="Wingdings" pitchFamily="2" charset="2"/>
              <a:buNone/>
            </a:pPr>
            <a:endParaRPr lang="en-US" altLang="en-US" b="1"/>
          </a:p>
        </p:txBody>
      </p:sp>
      <p:pic>
        <p:nvPicPr>
          <p:cNvPr id="33796" name="Picture 4">
            <a:extLst>
              <a:ext uri="{FF2B5EF4-FFF2-40B4-BE49-F238E27FC236}">
                <a16:creationId xmlns:a16="http://schemas.microsoft.com/office/drawing/2014/main" id="{5C5B5A9C-9783-1B36-71AF-7CE365A088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4572000"/>
            <a:ext cx="1817688" cy="153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A424C24A-953E-2130-2776-C675549512B3}"/>
              </a:ext>
            </a:extLst>
          </p:cNvPr>
          <p:cNvSpPr>
            <a:spLocks noGrp="1" noChangeArrowheads="1"/>
          </p:cNvSpPr>
          <p:nvPr>
            <p:ph type="title"/>
          </p:nvPr>
        </p:nvSpPr>
        <p:spPr/>
        <p:txBody>
          <a:bodyPr/>
          <a:lstStyle/>
          <a:p>
            <a:r>
              <a:rPr lang="en-US" altLang="en-US"/>
              <a:t>Types of Schedules</a:t>
            </a:r>
          </a:p>
        </p:txBody>
      </p:sp>
      <p:sp>
        <p:nvSpPr>
          <p:cNvPr id="30723" name="Rectangle 3">
            <a:extLst>
              <a:ext uri="{FF2B5EF4-FFF2-40B4-BE49-F238E27FC236}">
                <a16:creationId xmlns:a16="http://schemas.microsoft.com/office/drawing/2014/main" id="{3B88740F-047C-D277-6699-6AC5ECFD242F}"/>
              </a:ext>
            </a:extLst>
          </p:cNvPr>
          <p:cNvSpPr>
            <a:spLocks noGrp="1" noChangeArrowheads="1"/>
          </p:cNvSpPr>
          <p:nvPr>
            <p:ph type="body" sz="half" idx="1"/>
          </p:nvPr>
        </p:nvSpPr>
        <p:spPr/>
        <p:txBody>
          <a:bodyPr rtlCol="0">
            <a:normAutofit lnSpcReduction="10000"/>
          </a:bodyPr>
          <a:lstStyle/>
          <a:p>
            <a:pPr fontAlgn="auto">
              <a:spcAft>
                <a:spcPts val="0"/>
              </a:spcAft>
              <a:buClr>
                <a:schemeClr val="accent1">
                  <a:lumMod val="75000"/>
                </a:schemeClr>
              </a:buClr>
              <a:buFont typeface="Wingdings" panose="05000000000000000000" pitchFamily="2" charset="2"/>
              <a:buNone/>
              <a:defRPr/>
            </a:pPr>
            <a:endParaRPr lang="en-US" altLang="en-US" sz="2400" dirty="0">
              <a:solidFill>
                <a:schemeClr val="tx1">
                  <a:lumMod val="75000"/>
                  <a:lumOff val="25000"/>
                </a:schemeClr>
              </a:solidFill>
            </a:endParaRPr>
          </a:p>
          <a:p>
            <a:pPr fontAlgn="auto">
              <a:spcAft>
                <a:spcPts val="0"/>
              </a:spcAft>
              <a:buClr>
                <a:schemeClr val="accent1">
                  <a:lumMod val="75000"/>
                </a:schemeClr>
              </a:buClr>
              <a:buFont typeface="Wingdings" panose="05000000000000000000" pitchFamily="2" charset="2"/>
              <a:buNone/>
              <a:defRPr/>
            </a:pPr>
            <a:r>
              <a:rPr lang="en-US" altLang="en-US" sz="2400" dirty="0">
                <a:solidFill>
                  <a:schemeClr val="tx1">
                    <a:lumMod val="75000"/>
                    <a:lumOff val="25000"/>
                  </a:schemeClr>
                </a:solidFill>
              </a:rPr>
              <a:t>Intermittent Schedules</a:t>
            </a:r>
          </a:p>
          <a:p>
            <a:pPr fontAlgn="auto">
              <a:spcAft>
                <a:spcPts val="0"/>
              </a:spcAft>
              <a:buClr>
                <a:schemeClr val="accent1">
                  <a:lumMod val="75000"/>
                </a:schemeClr>
              </a:buClr>
              <a:buFont typeface="Wingdings" panose="05000000000000000000" pitchFamily="2" charset="2"/>
              <a:buNone/>
              <a:defRPr/>
            </a:pPr>
            <a:r>
              <a:rPr lang="en-US" altLang="en-US" sz="2400" dirty="0">
                <a:solidFill>
                  <a:schemeClr val="tx1">
                    <a:lumMod val="75000"/>
                    <a:lumOff val="25000"/>
                  </a:schemeClr>
                </a:solidFill>
              </a:rPr>
              <a:t>(less resistant to extinction)</a:t>
            </a:r>
          </a:p>
          <a:p>
            <a:pPr fontAlgn="auto">
              <a:spcAft>
                <a:spcPts val="0"/>
              </a:spcAft>
              <a:buClr>
                <a:schemeClr val="accent1">
                  <a:lumMod val="75000"/>
                </a:schemeClr>
              </a:buClr>
              <a:buFont typeface="Wingdings" panose="05000000000000000000" pitchFamily="2" charset="2"/>
              <a:buNone/>
              <a:defRPr/>
            </a:pPr>
            <a:endParaRPr lang="en-US" altLang="en-US" sz="2400" dirty="0">
              <a:solidFill>
                <a:schemeClr val="tx1">
                  <a:lumMod val="75000"/>
                  <a:lumOff val="25000"/>
                </a:schemeClr>
              </a:solidFill>
            </a:endParaRPr>
          </a:p>
          <a:p>
            <a:pPr fontAlgn="auto">
              <a:spcAft>
                <a:spcPts val="0"/>
              </a:spcAft>
              <a:buClr>
                <a:schemeClr val="accent1">
                  <a:lumMod val="75000"/>
                </a:schemeClr>
              </a:buClr>
              <a:buFont typeface="Wingdings 3" charset="2"/>
              <a:buChar char=""/>
              <a:defRPr/>
            </a:pPr>
            <a:r>
              <a:rPr lang="en-US" altLang="en-US" sz="2400" dirty="0">
                <a:solidFill>
                  <a:schemeClr val="tx1">
                    <a:lumMod val="75000"/>
                    <a:lumOff val="25000"/>
                  </a:schemeClr>
                </a:solidFill>
              </a:rPr>
              <a:t>Fixed=Same</a:t>
            </a:r>
          </a:p>
          <a:p>
            <a:pPr fontAlgn="auto">
              <a:spcAft>
                <a:spcPts val="0"/>
              </a:spcAft>
              <a:buClr>
                <a:schemeClr val="accent1">
                  <a:lumMod val="75000"/>
                </a:schemeClr>
              </a:buClr>
              <a:buFont typeface="Wingdings 3" charset="2"/>
              <a:buChar char=""/>
              <a:defRPr/>
            </a:pPr>
            <a:r>
              <a:rPr lang="en-US" altLang="en-US" sz="2400" dirty="0">
                <a:solidFill>
                  <a:schemeClr val="tx1">
                    <a:lumMod val="75000"/>
                    <a:lumOff val="25000"/>
                  </a:schemeClr>
                </a:solidFill>
              </a:rPr>
              <a:t>Variable=Varied</a:t>
            </a:r>
          </a:p>
          <a:p>
            <a:pPr fontAlgn="auto">
              <a:spcAft>
                <a:spcPts val="0"/>
              </a:spcAft>
              <a:buClr>
                <a:schemeClr val="accent1">
                  <a:lumMod val="75000"/>
                </a:schemeClr>
              </a:buClr>
              <a:buFont typeface="Wingdings 3" charset="2"/>
              <a:buChar char=""/>
              <a:defRPr/>
            </a:pPr>
            <a:endParaRPr lang="en-US" altLang="en-US" sz="2400" dirty="0">
              <a:solidFill>
                <a:schemeClr val="tx1">
                  <a:lumMod val="75000"/>
                  <a:lumOff val="25000"/>
                </a:schemeClr>
              </a:solidFill>
            </a:endParaRPr>
          </a:p>
          <a:p>
            <a:pPr fontAlgn="auto">
              <a:spcAft>
                <a:spcPts val="0"/>
              </a:spcAft>
              <a:buClr>
                <a:schemeClr val="accent1">
                  <a:lumMod val="75000"/>
                </a:schemeClr>
              </a:buClr>
              <a:buFont typeface="Wingdings 3" charset="2"/>
              <a:buChar char=""/>
              <a:defRPr/>
            </a:pPr>
            <a:r>
              <a:rPr lang="en-US" altLang="en-US" sz="2400" dirty="0">
                <a:solidFill>
                  <a:schemeClr val="tx1">
                    <a:lumMod val="75000"/>
                    <a:lumOff val="25000"/>
                  </a:schemeClr>
                </a:solidFill>
              </a:rPr>
              <a:t>Ratio=Response</a:t>
            </a:r>
          </a:p>
          <a:p>
            <a:pPr fontAlgn="auto">
              <a:spcAft>
                <a:spcPts val="0"/>
              </a:spcAft>
              <a:buClr>
                <a:schemeClr val="accent1">
                  <a:lumMod val="75000"/>
                </a:schemeClr>
              </a:buClr>
              <a:buFont typeface="Wingdings 3" charset="2"/>
              <a:buChar char=""/>
              <a:defRPr/>
            </a:pPr>
            <a:r>
              <a:rPr lang="en-US" altLang="en-US" sz="2400" dirty="0">
                <a:solidFill>
                  <a:schemeClr val="tx1">
                    <a:lumMod val="75000"/>
                    <a:lumOff val="25000"/>
                  </a:schemeClr>
                </a:solidFill>
              </a:rPr>
              <a:t>Interval=Time</a:t>
            </a:r>
          </a:p>
          <a:p>
            <a:pPr fontAlgn="auto">
              <a:spcAft>
                <a:spcPts val="0"/>
              </a:spcAft>
              <a:buClr>
                <a:schemeClr val="accent1">
                  <a:lumMod val="75000"/>
                </a:schemeClr>
              </a:buClr>
              <a:buFont typeface="Wingdings 3" charset="2"/>
              <a:buChar char=""/>
              <a:defRPr/>
            </a:pPr>
            <a:endParaRPr lang="en-US" altLang="en-US" sz="2400" dirty="0">
              <a:solidFill>
                <a:schemeClr val="tx1">
                  <a:lumMod val="75000"/>
                  <a:lumOff val="25000"/>
                </a:schemeClr>
              </a:solidFill>
            </a:endParaRPr>
          </a:p>
          <a:p>
            <a:pPr fontAlgn="auto">
              <a:spcAft>
                <a:spcPts val="0"/>
              </a:spcAft>
              <a:buClr>
                <a:schemeClr val="accent1">
                  <a:lumMod val="75000"/>
                </a:schemeClr>
              </a:buClr>
              <a:buFont typeface="Wingdings 3" charset="2"/>
              <a:buChar char=""/>
              <a:defRPr/>
            </a:pPr>
            <a:endParaRPr lang="en-US" altLang="en-US" sz="2400" dirty="0">
              <a:solidFill>
                <a:schemeClr val="tx1">
                  <a:lumMod val="75000"/>
                  <a:lumOff val="25000"/>
                </a:schemeClr>
              </a:solidFill>
            </a:endParaRPr>
          </a:p>
          <a:p>
            <a:pPr fontAlgn="auto">
              <a:spcAft>
                <a:spcPts val="0"/>
              </a:spcAft>
              <a:buClr>
                <a:schemeClr val="accent1">
                  <a:lumMod val="75000"/>
                </a:schemeClr>
              </a:buClr>
              <a:buFont typeface="Wingdings" panose="05000000000000000000" pitchFamily="2" charset="2"/>
              <a:buNone/>
              <a:defRPr/>
            </a:pPr>
            <a:endParaRPr lang="en-US" altLang="en-US" sz="2400" dirty="0">
              <a:solidFill>
                <a:schemeClr val="tx1">
                  <a:lumMod val="75000"/>
                  <a:lumOff val="25000"/>
                </a:schemeClr>
              </a:solidFill>
            </a:endParaRPr>
          </a:p>
        </p:txBody>
      </p:sp>
      <p:graphicFrame>
        <p:nvGraphicFramePr>
          <p:cNvPr id="80918" name="Group 22">
            <a:extLst>
              <a:ext uri="{FF2B5EF4-FFF2-40B4-BE49-F238E27FC236}">
                <a16:creationId xmlns:a16="http://schemas.microsoft.com/office/drawing/2014/main" id="{F7AB35A4-CF87-CE7C-AD18-88EF1AF98BC0}"/>
              </a:ext>
            </a:extLst>
          </p:cNvPr>
          <p:cNvGraphicFramePr>
            <a:graphicFrameLocks noGrp="1"/>
          </p:cNvGraphicFramePr>
          <p:nvPr>
            <p:ph sz="half" idx="2"/>
            <p:extLst>
              <p:ext uri="{D42A27DB-BD31-4B8C-83A1-F6EECF244321}">
                <p14:modId xmlns:p14="http://schemas.microsoft.com/office/powerpoint/2010/main" val="3173609875"/>
              </p:ext>
            </p:extLst>
          </p:nvPr>
        </p:nvGraphicFramePr>
        <p:xfrm>
          <a:off x="4202113" y="1981200"/>
          <a:ext cx="3581400" cy="4038600"/>
        </p:xfrm>
        <a:graphic>
          <a:graphicData uri="http://schemas.openxmlformats.org/drawingml/2006/table">
            <a:tbl>
              <a:tblPr/>
              <a:tblGrid>
                <a:gridCol w="1790700">
                  <a:extLst>
                    <a:ext uri="{9D8B030D-6E8A-4147-A177-3AD203B41FA5}">
                      <a16:colId xmlns:a16="http://schemas.microsoft.com/office/drawing/2014/main" val="20000"/>
                    </a:ext>
                  </a:extLst>
                </a:gridCol>
                <a:gridCol w="1790700">
                  <a:extLst>
                    <a:ext uri="{9D8B030D-6E8A-4147-A177-3AD203B41FA5}">
                      <a16:colId xmlns:a16="http://schemas.microsoft.com/office/drawing/2014/main" val="20001"/>
                    </a:ext>
                  </a:extLst>
                </a:gridCol>
              </a:tblGrid>
              <a:tr h="2019300">
                <a:tc>
                  <a:txBody>
                    <a:bodyPr/>
                    <a:lstStyle>
                      <a:lvl1pPr>
                        <a:spcBef>
                          <a:spcPct val="20000"/>
                        </a:spcBef>
                        <a:buClr>
                          <a:schemeClr val="hlink"/>
                        </a:buClr>
                        <a:buSzPct val="8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6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SzPct val="4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en-US" sz="2800" b="0" i="0" u="none" strike="noStrike" cap="none" normalizeH="0" baseline="0" dirty="0">
                          <a:ln>
                            <a:noFill/>
                          </a:ln>
                          <a:solidFill>
                            <a:schemeClr val="accent1"/>
                          </a:solidFill>
                          <a:effectLst/>
                          <a:latin typeface="Arial" panose="020B0604020202020204" pitchFamily="34" charset="0"/>
                        </a:rPr>
                        <a:t>Variable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en-US" sz="2800" b="0" i="0" u="none" strike="noStrike" cap="none" normalizeH="0" baseline="0" dirty="0">
                          <a:ln>
                            <a:noFill/>
                          </a:ln>
                          <a:solidFill>
                            <a:schemeClr val="accent1"/>
                          </a:solidFill>
                          <a:effectLst/>
                          <a:latin typeface="Arial" panose="020B0604020202020204" pitchFamily="34" charset="0"/>
                        </a:rPr>
                        <a:t>Ratio</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endParaRPr kumimoji="0" lang="en-US" altLang="en-US" sz="2800" b="0" i="0" u="none" strike="noStrike" cap="none" normalizeH="0" baseline="0" dirty="0">
                        <a:ln>
                          <a:noFill/>
                        </a:ln>
                        <a:solidFill>
                          <a:schemeClr val="accent1"/>
                        </a:solidFill>
                        <a:effectLst/>
                        <a:latin typeface="Arial" panose="020B0604020202020204" pitchFamily="34" charset="0"/>
                      </a:endParaRP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6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SzPct val="4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en-US" sz="2800" b="0" i="0" u="none" strike="noStrike" cap="none" normalizeH="0" baseline="0">
                          <a:ln>
                            <a:noFill/>
                          </a:ln>
                          <a:solidFill>
                            <a:schemeClr val="folHlink"/>
                          </a:solidFill>
                          <a:effectLst/>
                          <a:latin typeface="Arial" panose="020B0604020202020204" pitchFamily="34" charset="0"/>
                        </a:rPr>
                        <a:t>Fixed</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en-US" sz="2800" b="0" i="0" u="none" strike="noStrike" cap="none" normalizeH="0" baseline="0">
                          <a:ln>
                            <a:noFill/>
                          </a:ln>
                          <a:solidFill>
                            <a:schemeClr val="folHlink"/>
                          </a:solidFill>
                          <a:effectLst/>
                          <a:latin typeface="Arial" panose="020B0604020202020204" pitchFamily="34" charset="0"/>
                        </a:rPr>
                        <a:t>Ratio</a:t>
                      </a: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extLst>
                  <a:ext uri="{0D108BD9-81ED-4DB2-BD59-A6C34878D82A}">
                    <a16:rowId xmlns:a16="http://schemas.microsoft.com/office/drawing/2014/main" val="10000"/>
                  </a:ext>
                </a:extLst>
              </a:tr>
              <a:tr h="2019300">
                <a:tc>
                  <a:txBody>
                    <a:bodyPr/>
                    <a:lstStyle>
                      <a:lvl1pPr>
                        <a:spcBef>
                          <a:spcPct val="20000"/>
                        </a:spcBef>
                        <a:buClr>
                          <a:schemeClr val="hlink"/>
                        </a:buClr>
                        <a:buSzPct val="8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6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SzPct val="4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en-US" sz="2800" b="0" i="0" u="none" strike="noStrike" cap="none" normalizeH="0" baseline="0" dirty="0">
                          <a:ln>
                            <a:noFill/>
                          </a:ln>
                          <a:solidFill>
                            <a:schemeClr val="accent1"/>
                          </a:solidFill>
                          <a:effectLst/>
                          <a:latin typeface="Arial" panose="020B0604020202020204" pitchFamily="34" charset="0"/>
                        </a:rPr>
                        <a:t>Variable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en-US" sz="2800" b="0" i="0" u="none" strike="noStrike" cap="none" normalizeH="0" baseline="0" dirty="0">
                          <a:ln>
                            <a:noFill/>
                          </a:ln>
                          <a:solidFill>
                            <a:schemeClr val="accent1"/>
                          </a:solidFill>
                          <a:effectLst/>
                          <a:latin typeface="Arial" panose="020B0604020202020204" pitchFamily="34" charset="0"/>
                        </a:rPr>
                        <a:t>Interval</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hlink"/>
                        </a:buClr>
                        <a:buSzPct val="60000"/>
                        <a:buFont typeface="Wingdings" panose="05000000000000000000" pitchFamily="2" charset="2"/>
                        <a:defRPr>
                          <a:solidFill>
                            <a:schemeClr val="tx1"/>
                          </a:solidFill>
                          <a:latin typeface="Arial" panose="020B0604020202020204" pitchFamily="34" charset="0"/>
                        </a:defRPr>
                      </a:lvl4pPr>
                      <a:lvl5pPr>
                        <a:spcBef>
                          <a:spcPct val="20000"/>
                        </a:spcBef>
                        <a:buClr>
                          <a:schemeClr val="bg2"/>
                        </a:buClr>
                        <a:buSzPct val="40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en-US" sz="2800" b="0" i="0" u="none" strike="noStrike" cap="none" normalizeH="0" baseline="0" dirty="0">
                          <a:ln>
                            <a:noFill/>
                          </a:ln>
                          <a:solidFill>
                            <a:schemeClr val="folHlink"/>
                          </a:solidFill>
                          <a:effectLst/>
                          <a:latin typeface="Arial" panose="020B0604020202020204" pitchFamily="34" charset="0"/>
                        </a:rPr>
                        <a:t>Fixed</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en-US" sz="2800" b="0" i="0" u="none" strike="noStrike" cap="none" normalizeH="0" baseline="0" dirty="0">
                          <a:ln>
                            <a:noFill/>
                          </a:ln>
                          <a:solidFill>
                            <a:schemeClr val="folHlink"/>
                          </a:solidFill>
                          <a:effectLst/>
                          <a:latin typeface="Arial" panose="020B0604020202020204" pitchFamily="34" charset="0"/>
                        </a:rPr>
                        <a:t>Interval</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endParaRPr kumimoji="0" lang="en-US" altLang="en-US" sz="2800" b="0" i="0" u="none" strike="noStrike" cap="none" normalizeH="0" baseline="0" dirty="0">
                        <a:ln>
                          <a:noFill/>
                        </a:ln>
                        <a:solidFill>
                          <a:schemeClr val="folHlink"/>
                        </a:solidFill>
                        <a:effectLst/>
                        <a:latin typeface="Arial" panose="020B0604020202020204" pitchFamily="34"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6F2A8-577E-CBEA-5AFB-EA189927C0FB}"/>
              </a:ext>
            </a:extLst>
          </p:cNvPr>
          <p:cNvSpPr>
            <a:spLocks noGrp="1"/>
          </p:cNvSpPr>
          <p:nvPr>
            <p:ph type="title"/>
          </p:nvPr>
        </p:nvSpPr>
        <p:spPr/>
        <p:txBody>
          <a:bodyPr/>
          <a:lstStyle/>
          <a:p>
            <a:r>
              <a:rPr lang="en-US" dirty="0"/>
              <a:t>Fixed Interval</a:t>
            </a:r>
          </a:p>
        </p:txBody>
      </p:sp>
      <p:sp>
        <p:nvSpPr>
          <p:cNvPr id="3" name="Text Placeholder 2">
            <a:extLst>
              <a:ext uri="{FF2B5EF4-FFF2-40B4-BE49-F238E27FC236}">
                <a16:creationId xmlns:a16="http://schemas.microsoft.com/office/drawing/2014/main" id="{6A2FBB8A-5182-6453-6695-574E5EB9DB93}"/>
              </a:ext>
            </a:extLst>
          </p:cNvPr>
          <p:cNvSpPr>
            <a:spLocks noGrp="1"/>
          </p:cNvSpPr>
          <p:nvPr>
            <p:ph type="body" sz="half" idx="1"/>
          </p:nvPr>
        </p:nvSpPr>
        <p:spPr>
          <a:xfrm>
            <a:off x="609600" y="1600200"/>
            <a:ext cx="6172200" cy="4114800"/>
          </a:xfrm>
        </p:spPr>
        <p:txBody>
          <a:bodyPr/>
          <a:lstStyle/>
          <a:p>
            <a:r>
              <a:rPr lang="en-US" b="1" i="0" u="none" strike="noStrike" dirty="0">
                <a:solidFill>
                  <a:srgbClr val="D37498"/>
                </a:solidFill>
                <a:effectLst/>
                <a:latin typeface="-apple-system"/>
                <a:hlinkClick r:id="rId2"/>
              </a:rPr>
              <a:t>Fixed Interval</a:t>
            </a:r>
            <a:r>
              <a:rPr lang="en-US" b="1" i="0" u="sng" strike="noStrike" dirty="0">
                <a:solidFill>
                  <a:srgbClr val="4D5C6D"/>
                </a:solidFill>
                <a:effectLst/>
                <a:latin typeface="-apple-system"/>
              </a:rPr>
              <a:t>:</a:t>
            </a:r>
            <a:r>
              <a:rPr lang="en-US" b="0" i="0" u="none" strike="noStrike" dirty="0">
                <a:solidFill>
                  <a:srgbClr val="4D5C6D"/>
                </a:solidFill>
                <a:effectLst/>
                <a:latin typeface="-apple-system"/>
              </a:rPr>
              <a:t> this schedule requires that a fixed amount of time passes and the first completed response after that time has passed produces a </a:t>
            </a:r>
            <a:r>
              <a:rPr lang="en-US" b="0" i="0" u="none" strike="noStrike" dirty="0">
                <a:solidFill>
                  <a:srgbClr val="D37498"/>
                </a:solidFill>
                <a:effectLst/>
                <a:latin typeface="-apple-system"/>
                <a:hlinkClick r:id="rId3"/>
              </a:rPr>
              <a:t>reinforcer</a:t>
            </a:r>
            <a:r>
              <a:rPr lang="en-US" b="0" i="0" u="none" strike="noStrike" dirty="0">
                <a:solidFill>
                  <a:srgbClr val="4D5C6D"/>
                </a:solidFill>
                <a:effectLst/>
                <a:latin typeface="-apple-system"/>
              </a:rPr>
              <a:t>. </a:t>
            </a:r>
          </a:p>
          <a:p>
            <a:pPr lvl="1"/>
            <a:r>
              <a:rPr lang="en-US" b="0" i="0" u="none" strike="noStrike" dirty="0">
                <a:solidFill>
                  <a:srgbClr val="4D5C6D"/>
                </a:solidFill>
                <a:effectLst/>
                <a:latin typeface="-apple-system"/>
              </a:rPr>
              <a:t>A post-reinforcement pause is often noted with looking at the consistency of responding in this schedule.</a:t>
            </a:r>
          </a:p>
        </p:txBody>
      </p:sp>
    </p:spTree>
    <p:extLst>
      <p:ext uri="{BB962C8B-B14F-4D97-AF65-F5344CB8AC3E}">
        <p14:creationId xmlns:p14="http://schemas.microsoft.com/office/powerpoint/2010/main" val="1774089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2BD39-BB29-69D4-4218-1CFC2974224E}"/>
              </a:ext>
            </a:extLst>
          </p:cNvPr>
          <p:cNvSpPr>
            <a:spLocks noGrp="1"/>
          </p:cNvSpPr>
          <p:nvPr>
            <p:ph type="title"/>
          </p:nvPr>
        </p:nvSpPr>
        <p:spPr/>
        <p:txBody>
          <a:bodyPr/>
          <a:lstStyle/>
          <a:p>
            <a:r>
              <a:rPr lang="en-US" dirty="0"/>
              <a:t>Fixed Interval Examples</a:t>
            </a:r>
          </a:p>
        </p:txBody>
      </p:sp>
      <p:sp>
        <p:nvSpPr>
          <p:cNvPr id="3" name="Text Placeholder 2">
            <a:extLst>
              <a:ext uri="{FF2B5EF4-FFF2-40B4-BE49-F238E27FC236}">
                <a16:creationId xmlns:a16="http://schemas.microsoft.com/office/drawing/2014/main" id="{970D421C-6B3F-0156-0928-6A61F733B09E}"/>
              </a:ext>
            </a:extLst>
          </p:cNvPr>
          <p:cNvSpPr>
            <a:spLocks noGrp="1"/>
          </p:cNvSpPr>
          <p:nvPr>
            <p:ph type="body" sz="half" idx="1"/>
          </p:nvPr>
        </p:nvSpPr>
        <p:spPr>
          <a:xfrm>
            <a:off x="181408" y="1371600"/>
            <a:ext cx="4300537" cy="4876800"/>
          </a:xfrm>
        </p:spPr>
        <p:txBody>
          <a:bodyPr/>
          <a:lstStyle/>
          <a:p>
            <a:r>
              <a:rPr lang="en-US" b="1" i="0" u="none" strike="noStrike" dirty="0">
                <a:solidFill>
                  <a:srgbClr val="4D5C6D"/>
                </a:solidFill>
                <a:effectLst/>
                <a:latin typeface="-apple-system"/>
              </a:rPr>
              <a:t>Real World Example</a:t>
            </a:r>
            <a:br>
              <a:rPr lang="en-US" dirty="0"/>
            </a:br>
            <a:r>
              <a:rPr lang="en-US" b="0" i="0" u="none" strike="noStrike" dirty="0">
                <a:solidFill>
                  <a:srgbClr val="4D5C6D"/>
                </a:solidFill>
                <a:effectLst/>
                <a:latin typeface="-apple-system"/>
              </a:rPr>
              <a:t>When playing a game on your phone, such as candy crush, when you ran out of lives you had to wait 15 entire minutes before you got another one. Your first response of opening the app AFTER that duration had passed produced reinforcement. If you opened it any sooner, you still couldn’t play.</a:t>
            </a:r>
          </a:p>
          <a:p>
            <a:r>
              <a:rPr lang="en-US" b="1" i="0" u="none" strike="noStrike" dirty="0">
                <a:solidFill>
                  <a:srgbClr val="4D5C6D"/>
                </a:solidFill>
                <a:effectLst/>
                <a:latin typeface="-apple-system"/>
              </a:rPr>
              <a:t>Clinical Example</a:t>
            </a:r>
            <a:br>
              <a:rPr lang="en-US" dirty="0"/>
            </a:br>
            <a:r>
              <a:rPr lang="en-US" b="0" i="0" u="none" strike="noStrike" dirty="0">
                <a:solidFill>
                  <a:srgbClr val="4D5C6D"/>
                </a:solidFill>
                <a:effectLst/>
                <a:latin typeface="-apple-system"/>
              </a:rPr>
              <a:t>A classroom teacher is growing tired of giving vocal reminders to a specific student that they can’t always be called on, even if they know the correct answer. The teacher decides to review and implement a fixed interval schedule of 5 minutes. </a:t>
            </a:r>
            <a:endParaRPr lang="en-US" dirty="0"/>
          </a:p>
        </p:txBody>
      </p:sp>
      <p:pic>
        <p:nvPicPr>
          <p:cNvPr id="65538" name="Picture 2">
            <a:extLst>
              <a:ext uri="{FF2B5EF4-FFF2-40B4-BE49-F238E27FC236}">
                <a16:creationId xmlns:a16="http://schemas.microsoft.com/office/drawing/2014/main" id="{094007BB-85FC-CCA7-3B3D-60BE96044C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1156855"/>
            <a:ext cx="3340100" cy="2438400"/>
          </a:xfrm>
          <a:prstGeom prst="rect">
            <a:avLst/>
          </a:prstGeom>
          <a:noFill/>
          <a:extLst>
            <a:ext uri="{909E8E84-426E-40DD-AFC4-6F175D3DCCD1}">
              <a14:hiddenFill xmlns:a14="http://schemas.microsoft.com/office/drawing/2010/main">
                <a:solidFill>
                  <a:srgbClr val="FFFFFF"/>
                </a:solidFill>
              </a14:hiddenFill>
            </a:ext>
          </a:extLst>
        </p:spPr>
      </p:pic>
      <p:pic>
        <p:nvPicPr>
          <p:cNvPr id="65540" name="Picture 4">
            <a:extLst>
              <a:ext uri="{FF2B5EF4-FFF2-40B4-BE49-F238E27FC236}">
                <a16:creationId xmlns:a16="http://schemas.microsoft.com/office/drawing/2014/main" id="{1AD07683-1694-D56E-0E8D-EC170D258A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4191000"/>
            <a:ext cx="3492500" cy="233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2799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180-4CB8-CAC4-D880-793CD9B25D0E}"/>
              </a:ext>
            </a:extLst>
          </p:cNvPr>
          <p:cNvSpPr>
            <a:spLocks noGrp="1"/>
          </p:cNvSpPr>
          <p:nvPr>
            <p:ph type="title"/>
          </p:nvPr>
        </p:nvSpPr>
        <p:spPr/>
        <p:txBody>
          <a:bodyPr/>
          <a:lstStyle/>
          <a:p>
            <a:r>
              <a:rPr lang="en-US" dirty="0"/>
              <a:t>Fixed Ratio</a:t>
            </a:r>
          </a:p>
        </p:txBody>
      </p:sp>
      <p:sp>
        <p:nvSpPr>
          <p:cNvPr id="3" name="Text Placeholder 2">
            <a:extLst>
              <a:ext uri="{FF2B5EF4-FFF2-40B4-BE49-F238E27FC236}">
                <a16:creationId xmlns:a16="http://schemas.microsoft.com/office/drawing/2014/main" id="{C6D34B51-EC61-5EEB-460D-AAF3FB7756EB}"/>
              </a:ext>
            </a:extLst>
          </p:cNvPr>
          <p:cNvSpPr>
            <a:spLocks noGrp="1"/>
          </p:cNvSpPr>
          <p:nvPr>
            <p:ph type="body" sz="half" idx="1"/>
          </p:nvPr>
        </p:nvSpPr>
        <p:spPr>
          <a:xfrm>
            <a:off x="609600" y="1600200"/>
            <a:ext cx="6477000" cy="4419600"/>
          </a:xfrm>
        </p:spPr>
        <p:txBody>
          <a:bodyPr/>
          <a:lstStyle/>
          <a:p>
            <a:r>
              <a:rPr lang="en-US" b="1" i="0" u="none" strike="noStrike" dirty="0">
                <a:solidFill>
                  <a:srgbClr val="D37498"/>
                </a:solidFill>
                <a:effectLst/>
                <a:latin typeface="-apple-system"/>
                <a:hlinkClick r:id="rId2"/>
              </a:rPr>
              <a:t>Fixed Ratio</a:t>
            </a:r>
            <a:r>
              <a:rPr lang="en-US" b="1" i="0" u="sng" dirty="0">
                <a:solidFill>
                  <a:srgbClr val="4D5C6D"/>
                </a:solidFill>
                <a:effectLst/>
                <a:latin typeface="-apple-system"/>
              </a:rPr>
              <a:t>:</a:t>
            </a:r>
            <a:r>
              <a:rPr lang="en-US" b="0" i="0" u="none" strike="noStrike" dirty="0">
                <a:solidFill>
                  <a:srgbClr val="4D5C6D"/>
                </a:solidFill>
                <a:effectLst/>
                <a:latin typeface="-apple-system"/>
              </a:rPr>
              <a:t> this schedule requires a fixed amount of responses to occur for a reinforcer. A post-reinforcement pause is often noted when looking at the consistency of responding in this schedule.</a:t>
            </a:r>
            <a:endParaRPr lang="en-US" dirty="0"/>
          </a:p>
        </p:txBody>
      </p:sp>
    </p:spTree>
    <p:extLst>
      <p:ext uri="{BB962C8B-B14F-4D97-AF65-F5344CB8AC3E}">
        <p14:creationId xmlns:p14="http://schemas.microsoft.com/office/powerpoint/2010/main" val="4495633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146D7-8DD3-62CA-4D01-A37EA07D8A1B}"/>
              </a:ext>
            </a:extLst>
          </p:cNvPr>
          <p:cNvSpPr>
            <a:spLocks noGrp="1"/>
          </p:cNvSpPr>
          <p:nvPr>
            <p:ph type="title"/>
          </p:nvPr>
        </p:nvSpPr>
        <p:spPr/>
        <p:txBody>
          <a:bodyPr/>
          <a:lstStyle/>
          <a:p>
            <a:r>
              <a:rPr lang="en-US" dirty="0"/>
              <a:t>Fixed Ratio Examples</a:t>
            </a:r>
          </a:p>
        </p:txBody>
      </p:sp>
      <p:sp>
        <p:nvSpPr>
          <p:cNvPr id="3" name="Text Placeholder 2">
            <a:extLst>
              <a:ext uri="{FF2B5EF4-FFF2-40B4-BE49-F238E27FC236}">
                <a16:creationId xmlns:a16="http://schemas.microsoft.com/office/drawing/2014/main" id="{05A5B682-50FC-710D-CDE6-F2CD20963BAA}"/>
              </a:ext>
            </a:extLst>
          </p:cNvPr>
          <p:cNvSpPr>
            <a:spLocks noGrp="1"/>
          </p:cNvSpPr>
          <p:nvPr>
            <p:ph type="body" sz="half" idx="1"/>
          </p:nvPr>
        </p:nvSpPr>
        <p:spPr/>
        <p:txBody>
          <a:bodyPr/>
          <a:lstStyle/>
          <a:p>
            <a:r>
              <a:rPr lang="en-US" b="1" i="0" u="none" strike="noStrike" dirty="0">
                <a:solidFill>
                  <a:srgbClr val="4D5C6D"/>
                </a:solidFill>
                <a:effectLst/>
                <a:latin typeface="-apple-system"/>
              </a:rPr>
              <a:t>Real World Example</a:t>
            </a:r>
            <a:br>
              <a:rPr lang="en-US" dirty="0"/>
            </a:br>
            <a:r>
              <a:rPr lang="en-US" b="0" i="0" u="none" strike="noStrike" dirty="0">
                <a:solidFill>
                  <a:srgbClr val="4D5C6D"/>
                </a:solidFill>
                <a:effectLst/>
                <a:latin typeface="-apple-system"/>
              </a:rPr>
              <a:t>Nicole owns her own cookie business. She only makes what her client’s order and gets paid by the order.</a:t>
            </a:r>
          </a:p>
          <a:p>
            <a:r>
              <a:rPr lang="en-US" b="1" i="0" u="none" strike="noStrike" dirty="0">
                <a:solidFill>
                  <a:srgbClr val="4D5C6D"/>
                </a:solidFill>
                <a:effectLst/>
                <a:latin typeface="-apple-system"/>
              </a:rPr>
              <a:t>Clinical Example</a:t>
            </a:r>
            <a:br>
              <a:rPr lang="en-US" dirty="0"/>
            </a:br>
            <a:r>
              <a:rPr lang="en-US" b="0" i="0" u="none" strike="noStrike" dirty="0">
                <a:solidFill>
                  <a:srgbClr val="4D5C6D"/>
                </a:solidFill>
                <a:effectLst/>
                <a:latin typeface="-apple-system"/>
              </a:rPr>
              <a:t>Leslie, a BCBA introduces a token system to a new student. </a:t>
            </a:r>
            <a:r>
              <a:rPr lang="en-US" dirty="0">
                <a:solidFill>
                  <a:srgbClr val="4D5C6D"/>
                </a:solidFill>
                <a:latin typeface="-apple-system"/>
              </a:rPr>
              <a:t>T</a:t>
            </a:r>
            <a:r>
              <a:rPr lang="en-US" b="0" i="0" u="none" strike="noStrike" dirty="0">
                <a:solidFill>
                  <a:srgbClr val="4D5C6D"/>
                </a:solidFill>
                <a:effectLst/>
                <a:latin typeface="-apple-system"/>
              </a:rPr>
              <a:t>hey initially will reward a token for each individual response. They start with a single token on the board and then give the student a reinforcer break. Over time, Leslie adjusts the number of tokens earned for each working time to eventually go up to 6 tokens. </a:t>
            </a:r>
            <a:endParaRPr lang="en-US" dirty="0"/>
          </a:p>
        </p:txBody>
      </p:sp>
      <p:pic>
        <p:nvPicPr>
          <p:cNvPr id="66562" name="Picture 2" descr="ボード「Cookies」のピン">
            <a:extLst>
              <a:ext uri="{FF2B5EF4-FFF2-40B4-BE49-F238E27FC236}">
                <a16:creationId xmlns:a16="http://schemas.microsoft.com/office/drawing/2014/main" id="{6F4467C9-F96F-A978-C70D-F473155184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838200"/>
            <a:ext cx="28575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66564" name="Picture 4" descr="(3Pcs) Coffee Token Board Sticker Funny ABA Therapy Stickers SPED Inclusion  Stickers BCBA Inclusion Neurodiversity Special Education Sticker Special ...">
            <a:extLst>
              <a:ext uri="{FF2B5EF4-FFF2-40B4-BE49-F238E27FC236}">
                <a16:creationId xmlns:a16="http://schemas.microsoft.com/office/drawing/2014/main" id="{084DAC3F-6EB5-A5E8-955B-E864DCD701A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6529" b="15794"/>
          <a:stretch/>
        </p:blipFill>
        <p:spPr bwMode="auto">
          <a:xfrm>
            <a:off x="4648202" y="4076699"/>
            <a:ext cx="3771900" cy="2552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30866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65FB4-22E6-9E8E-C41D-3C985BFBCCAE}"/>
              </a:ext>
            </a:extLst>
          </p:cNvPr>
          <p:cNvSpPr>
            <a:spLocks noGrp="1"/>
          </p:cNvSpPr>
          <p:nvPr>
            <p:ph type="title"/>
          </p:nvPr>
        </p:nvSpPr>
        <p:spPr/>
        <p:txBody>
          <a:bodyPr/>
          <a:lstStyle/>
          <a:p>
            <a:r>
              <a:rPr lang="en-US" dirty="0"/>
              <a:t>Variable Interval</a:t>
            </a:r>
          </a:p>
        </p:txBody>
      </p:sp>
      <p:sp>
        <p:nvSpPr>
          <p:cNvPr id="3" name="Text Placeholder 2">
            <a:extLst>
              <a:ext uri="{FF2B5EF4-FFF2-40B4-BE49-F238E27FC236}">
                <a16:creationId xmlns:a16="http://schemas.microsoft.com/office/drawing/2014/main" id="{741E6CE6-456E-969F-0E01-702CC315A992}"/>
              </a:ext>
            </a:extLst>
          </p:cNvPr>
          <p:cNvSpPr>
            <a:spLocks noGrp="1"/>
          </p:cNvSpPr>
          <p:nvPr>
            <p:ph type="body" sz="half" idx="1"/>
          </p:nvPr>
        </p:nvSpPr>
        <p:spPr>
          <a:xfrm>
            <a:off x="685800" y="1524000"/>
            <a:ext cx="5791200" cy="4419600"/>
          </a:xfrm>
        </p:spPr>
        <p:txBody>
          <a:bodyPr/>
          <a:lstStyle/>
          <a:p>
            <a:r>
              <a:rPr lang="en-US" b="1" i="0" u="none" strike="noStrike" dirty="0">
                <a:solidFill>
                  <a:srgbClr val="D37498"/>
                </a:solidFill>
                <a:effectLst/>
                <a:latin typeface="-apple-system"/>
                <a:hlinkClick r:id="rId2"/>
              </a:rPr>
              <a:t>Variable Interval</a:t>
            </a:r>
            <a:r>
              <a:rPr lang="en-US" b="1" i="0" u="sng" dirty="0">
                <a:solidFill>
                  <a:srgbClr val="4D5C6D"/>
                </a:solidFill>
                <a:effectLst/>
                <a:latin typeface="-apple-system"/>
              </a:rPr>
              <a:t>:</a:t>
            </a:r>
            <a:r>
              <a:rPr lang="en-US" b="0" i="0" u="none" strike="noStrike" dirty="0">
                <a:solidFill>
                  <a:srgbClr val="4D5C6D"/>
                </a:solidFill>
                <a:effectLst/>
                <a:latin typeface="-apple-system"/>
              </a:rPr>
              <a:t> this schedule requires a variable (on average) amount of time to pass and the first completed response after the time has passed produces a reinforcer. This schedule typically produces slow and steady responses that are constant and stable.</a:t>
            </a:r>
            <a:endParaRPr lang="en-US" dirty="0"/>
          </a:p>
        </p:txBody>
      </p:sp>
    </p:spTree>
    <p:extLst>
      <p:ext uri="{BB962C8B-B14F-4D97-AF65-F5344CB8AC3E}">
        <p14:creationId xmlns:p14="http://schemas.microsoft.com/office/powerpoint/2010/main" val="30514871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95549-6176-880D-039B-53A57A5B0739}"/>
              </a:ext>
            </a:extLst>
          </p:cNvPr>
          <p:cNvSpPr>
            <a:spLocks noGrp="1"/>
          </p:cNvSpPr>
          <p:nvPr>
            <p:ph type="title"/>
          </p:nvPr>
        </p:nvSpPr>
        <p:spPr/>
        <p:txBody>
          <a:bodyPr/>
          <a:lstStyle/>
          <a:p>
            <a:r>
              <a:rPr lang="en-US" dirty="0"/>
              <a:t>Variable Interval Examples</a:t>
            </a:r>
          </a:p>
        </p:txBody>
      </p:sp>
      <p:sp>
        <p:nvSpPr>
          <p:cNvPr id="3" name="Text Placeholder 2">
            <a:extLst>
              <a:ext uri="{FF2B5EF4-FFF2-40B4-BE49-F238E27FC236}">
                <a16:creationId xmlns:a16="http://schemas.microsoft.com/office/drawing/2014/main" id="{D0FFF58A-2280-4172-57D9-DB10D8267E9B}"/>
              </a:ext>
            </a:extLst>
          </p:cNvPr>
          <p:cNvSpPr>
            <a:spLocks noGrp="1"/>
          </p:cNvSpPr>
          <p:nvPr>
            <p:ph type="body" sz="half" idx="1"/>
          </p:nvPr>
        </p:nvSpPr>
        <p:spPr>
          <a:xfrm>
            <a:off x="-27709" y="1122218"/>
            <a:ext cx="4495800" cy="5354782"/>
          </a:xfrm>
        </p:spPr>
        <p:txBody>
          <a:bodyPr/>
          <a:lstStyle/>
          <a:p>
            <a:r>
              <a:rPr lang="en-US" b="1" i="0" u="none" strike="noStrike" dirty="0">
                <a:solidFill>
                  <a:srgbClr val="4D5C6D"/>
                </a:solidFill>
                <a:effectLst/>
                <a:latin typeface="-apple-system"/>
              </a:rPr>
              <a:t>Real World Example: </a:t>
            </a:r>
            <a:r>
              <a:rPr lang="en-US" i="0" u="none" strike="noStrike" dirty="0">
                <a:solidFill>
                  <a:srgbClr val="4D5C6D"/>
                </a:solidFill>
                <a:effectLst/>
                <a:latin typeface="-apple-system"/>
              </a:rPr>
              <a:t>J</a:t>
            </a:r>
            <a:r>
              <a:rPr lang="en-US" b="0" i="0" u="none" strike="noStrike" dirty="0">
                <a:solidFill>
                  <a:srgbClr val="4D5C6D"/>
                </a:solidFill>
                <a:effectLst/>
                <a:latin typeface="-apple-system"/>
              </a:rPr>
              <a:t>oke telling is a prime example of a variable interval schedule of social skills. In some situations you can tell a joke immediately and make people laugh, but at other times you have to read the room and judge how much time should pass before you tell a joke. What makes it hard is that the amount of time that passes is never the same!</a:t>
            </a:r>
          </a:p>
          <a:p>
            <a:r>
              <a:rPr lang="en-US" b="1" i="0" u="none" strike="noStrike" dirty="0">
                <a:solidFill>
                  <a:srgbClr val="4D5C6D"/>
                </a:solidFill>
                <a:effectLst/>
                <a:latin typeface="-apple-system"/>
              </a:rPr>
              <a:t>Clinical Example</a:t>
            </a:r>
            <a:br>
              <a:rPr lang="en-US" dirty="0"/>
            </a:br>
            <a:r>
              <a:rPr lang="en-US" b="0" i="0" u="none" strike="noStrike" dirty="0">
                <a:solidFill>
                  <a:srgbClr val="4D5C6D"/>
                </a:solidFill>
                <a:effectLst/>
                <a:latin typeface="-apple-system"/>
              </a:rPr>
              <a:t>Mary wants to work on a client’s on task behavior. She generates a variable interval schedule of 5 minutes. She reinforces her student’s on task behavior on the first response AFTER the time interval has passed by giving him a bit of attention and social praise. </a:t>
            </a:r>
            <a:endParaRPr lang="en-US" dirty="0"/>
          </a:p>
        </p:txBody>
      </p:sp>
      <p:pic>
        <p:nvPicPr>
          <p:cNvPr id="67588" name="Picture 4">
            <a:extLst>
              <a:ext uri="{FF2B5EF4-FFF2-40B4-BE49-F238E27FC236}">
                <a16:creationId xmlns:a16="http://schemas.microsoft.com/office/drawing/2014/main" id="{68282E26-8017-932E-65A8-4CD0F12A864C}"/>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358054" y="1257300"/>
            <a:ext cx="4176346" cy="2171700"/>
          </a:xfrm>
          <a:prstGeom prst="rect">
            <a:avLst/>
          </a:prstGeom>
          <a:noFill/>
          <a:extLst>
            <a:ext uri="{909E8E84-426E-40DD-AFC4-6F175D3DCCD1}">
              <a14:hiddenFill xmlns:a14="http://schemas.microsoft.com/office/drawing/2010/main">
                <a:solidFill>
                  <a:srgbClr val="FFFFFF"/>
                </a:solidFill>
              </a14:hiddenFill>
            </a:ext>
          </a:extLst>
        </p:spPr>
      </p:pic>
      <p:pic>
        <p:nvPicPr>
          <p:cNvPr id="67590" name="Picture 6" descr="MEME FUNNY] Be good and stay on task ...">
            <a:extLst>
              <a:ext uri="{FF2B5EF4-FFF2-40B4-BE49-F238E27FC236}">
                <a16:creationId xmlns:a16="http://schemas.microsoft.com/office/drawing/2014/main" id="{F613CC34-CB62-3036-8B93-F81B456CF8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4194370"/>
            <a:ext cx="3962400" cy="22757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6771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81F699FD-B693-45EA-0E21-5D1E36516A1F}"/>
              </a:ext>
            </a:extLst>
          </p:cNvPr>
          <p:cNvSpPr>
            <a:spLocks noGrp="1" noChangeArrowheads="1"/>
          </p:cNvSpPr>
          <p:nvPr>
            <p:ph type="title"/>
          </p:nvPr>
        </p:nvSpPr>
        <p:spPr/>
        <p:txBody>
          <a:bodyPr anchor="b"/>
          <a:lstStyle/>
          <a:p>
            <a:r>
              <a:rPr lang="en-US" altLang="en-US"/>
              <a:t>What many think ABA is ?</a:t>
            </a:r>
          </a:p>
        </p:txBody>
      </p:sp>
      <p:sp>
        <p:nvSpPr>
          <p:cNvPr id="52227" name="Rectangle 3">
            <a:extLst>
              <a:ext uri="{FF2B5EF4-FFF2-40B4-BE49-F238E27FC236}">
                <a16:creationId xmlns:a16="http://schemas.microsoft.com/office/drawing/2014/main" id="{F576FE1E-D74F-D54A-103C-508540808EBF}"/>
              </a:ext>
            </a:extLst>
          </p:cNvPr>
          <p:cNvSpPr>
            <a:spLocks noGrp="1" noChangeArrowheads="1"/>
          </p:cNvSpPr>
          <p:nvPr>
            <p:ph idx="1"/>
          </p:nvPr>
        </p:nvSpPr>
        <p:spPr/>
        <p:txBody>
          <a:bodyPr/>
          <a:lstStyle/>
          <a:p>
            <a:r>
              <a:rPr lang="en-US" altLang="en-US"/>
              <a:t>Discrete Trial</a:t>
            </a:r>
          </a:p>
          <a:p>
            <a:r>
              <a:rPr lang="en-US" altLang="en-US"/>
              <a:t>For “severely impaired students”</a:t>
            </a:r>
          </a:p>
          <a:p>
            <a:r>
              <a:rPr lang="en-US" altLang="en-US"/>
              <a:t>Repetitive</a:t>
            </a:r>
          </a:p>
          <a:p>
            <a:r>
              <a:rPr lang="en-US" altLang="en-US"/>
              <a:t>Robotic</a:t>
            </a:r>
          </a:p>
          <a:p>
            <a:r>
              <a:rPr lang="en-US" altLang="en-US"/>
              <a:t>Data data data</a:t>
            </a:r>
          </a:p>
          <a:p>
            <a:r>
              <a:rPr lang="en-US" altLang="en-US"/>
              <a:t>Only used in “special” schools</a:t>
            </a:r>
          </a:p>
          <a:p>
            <a:r>
              <a:rPr lang="en-US" altLang="en-US"/>
              <a:t>BORING!</a:t>
            </a:r>
          </a:p>
        </p:txBody>
      </p:sp>
      <p:sp>
        <p:nvSpPr>
          <p:cNvPr id="10244" name="Footer Placeholder 3">
            <a:extLst>
              <a:ext uri="{FF2B5EF4-FFF2-40B4-BE49-F238E27FC236}">
                <a16:creationId xmlns:a16="http://schemas.microsoft.com/office/drawing/2014/main" id="{4DA7BF18-8C42-EFF7-EB5D-1CA92CD1529A}"/>
              </a:ext>
            </a:extLst>
          </p:cNvPr>
          <p:cNvSpPr txBox="1">
            <a:spLocks noGrp="1"/>
          </p:cNvSpPr>
          <p:nvPr/>
        </p:nvSpPr>
        <p:spPr bwMode="auto">
          <a:xfrm>
            <a:off x="265113" y="6275388"/>
            <a:ext cx="48402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000"/>
              </a:spcBef>
              <a:buClr>
                <a:srgbClr val="C87D0E"/>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rgbClr val="C87D0E"/>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rgbClr val="C87D0E"/>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rgbClr val="C87D0E"/>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rgbClr val="C87D0E"/>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rgbClr val="C87D0E"/>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rgbClr val="C87D0E"/>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rgbClr val="C87D0E"/>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rgbClr val="C87D0E"/>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en-US" sz="1200">
                <a:solidFill>
                  <a:schemeClr val="bg1"/>
                </a:solidFill>
                <a:latin typeface="Verdana" panose="020B0604030504040204" pitchFamily="34" charset="0"/>
                <a:ea typeface="ＭＳ Ｐゴシック" panose="020B0600070205080204" pitchFamily="34" charset="-128"/>
              </a:rPr>
              <a:t>BCSSBEHAVIORANALYSISDPT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withEffect">
                                  <p:stCondLst>
                                    <p:cond delay="0"/>
                                  </p:stCondLst>
                                  <p:childTnLst>
                                    <p:set>
                                      <p:cBhvr>
                                        <p:cTn id="6" dur="1" fill="hold">
                                          <p:stCondLst>
                                            <p:cond delay="0"/>
                                          </p:stCondLst>
                                        </p:cTn>
                                        <p:tgtEl>
                                          <p:spTgt spid="52226"/>
                                        </p:tgtEl>
                                        <p:attrNameLst>
                                          <p:attrName>style.visibility</p:attrName>
                                        </p:attrNameLst>
                                      </p:cBhvr>
                                      <p:to>
                                        <p:strVal val="visible"/>
                                      </p:to>
                                    </p:set>
                                    <p:anim calcmode="lin" valueType="num">
                                      <p:cBhvr>
                                        <p:cTn id="7" dur="500" fill="hold"/>
                                        <p:tgtEl>
                                          <p:spTgt spid="52226"/>
                                        </p:tgtEl>
                                        <p:attrNameLst>
                                          <p:attrName>ppt_w</p:attrName>
                                        </p:attrNameLst>
                                      </p:cBhvr>
                                      <p:tavLst>
                                        <p:tav tm="0">
                                          <p:val>
                                            <p:fltVal val="0"/>
                                          </p:val>
                                        </p:tav>
                                        <p:tav tm="100000">
                                          <p:val>
                                            <p:strVal val="#ppt_w"/>
                                          </p:val>
                                        </p:tav>
                                      </p:tavLst>
                                    </p:anim>
                                    <p:anim calcmode="lin" valueType="num">
                                      <p:cBhvr>
                                        <p:cTn id="8" dur="500" fill="hold"/>
                                        <p:tgtEl>
                                          <p:spTgt spid="5222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52227">
                                            <p:txEl>
                                              <p:pRg st="0" end="0"/>
                                            </p:txEl>
                                          </p:spTgt>
                                        </p:tgtEl>
                                        <p:attrNameLst>
                                          <p:attrName>style.visibility</p:attrName>
                                        </p:attrNameLst>
                                      </p:cBhvr>
                                      <p:to>
                                        <p:strVal val="visible"/>
                                      </p:to>
                                    </p:set>
                                    <p:anim calcmode="lin" valueType="num">
                                      <p:cBhvr>
                                        <p:cTn id="13" dur="500" fill="hold"/>
                                        <p:tgtEl>
                                          <p:spTgt spid="5222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5222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nodeType="clickEffect">
                                  <p:stCondLst>
                                    <p:cond delay="0"/>
                                  </p:stCondLst>
                                  <p:childTnLst>
                                    <p:set>
                                      <p:cBhvr>
                                        <p:cTn id="18" dur="1" fill="hold">
                                          <p:stCondLst>
                                            <p:cond delay="0"/>
                                          </p:stCondLst>
                                        </p:cTn>
                                        <p:tgtEl>
                                          <p:spTgt spid="52227">
                                            <p:txEl>
                                              <p:pRg st="1" end="1"/>
                                            </p:txEl>
                                          </p:spTgt>
                                        </p:tgtEl>
                                        <p:attrNameLst>
                                          <p:attrName>style.visibility</p:attrName>
                                        </p:attrNameLst>
                                      </p:cBhvr>
                                      <p:to>
                                        <p:strVal val="visible"/>
                                      </p:to>
                                    </p:set>
                                    <p:anim calcmode="lin" valueType="num">
                                      <p:cBhvr>
                                        <p:cTn id="19" dur="500" fill="hold"/>
                                        <p:tgtEl>
                                          <p:spTgt spid="52227">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5222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nodeType="clickEffect">
                                  <p:stCondLst>
                                    <p:cond delay="0"/>
                                  </p:stCondLst>
                                  <p:childTnLst>
                                    <p:set>
                                      <p:cBhvr>
                                        <p:cTn id="24" dur="1" fill="hold">
                                          <p:stCondLst>
                                            <p:cond delay="0"/>
                                          </p:stCondLst>
                                        </p:cTn>
                                        <p:tgtEl>
                                          <p:spTgt spid="52227">
                                            <p:txEl>
                                              <p:pRg st="2" end="2"/>
                                            </p:txEl>
                                          </p:spTgt>
                                        </p:tgtEl>
                                        <p:attrNameLst>
                                          <p:attrName>style.visibility</p:attrName>
                                        </p:attrNameLst>
                                      </p:cBhvr>
                                      <p:to>
                                        <p:strVal val="visible"/>
                                      </p:to>
                                    </p:set>
                                    <p:anim calcmode="lin" valueType="num">
                                      <p:cBhvr>
                                        <p:cTn id="25" dur="500" fill="hold"/>
                                        <p:tgtEl>
                                          <p:spTgt spid="52227">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5222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nodeType="clickEffect">
                                  <p:stCondLst>
                                    <p:cond delay="0"/>
                                  </p:stCondLst>
                                  <p:childTnLst>
                                    <p:set>
                                      <p:cBhvr>
                                        <p:cTn id="30" dur="1" fill="hold">
                                          <p:stCondLst>
                                            <p:cond delay="0"/>
                                          </p:stCondLst>
                                        </p:cTn>
                                        <p:tgtEl>
                                          <p:spTgt spid="52227">
                                            <p:txEl>
                                              <p:pRg st="3" end="3"/>
                                            </p:txEl>
                                          </p:spTgt>
                                        </p:tgtEl>
                                        <p:attrNameLst>
                                          <p:attrName>style.visibility</p:attrName>
                                        </p:attrNameLst>
                                      </p:cBhvr>
                                      <p:to>
                                        <p:strVal val="visible"/>
                                      </p:to>
                                    </p:set>
                                    <p:anim calcmode="lin" valueType="num">
                                      <p:cBhvr>
                                        <p:cTn id="31" dur="500" fill="hold"/>
                                        <p:tgtEl>
                                          <p:spTgt spid="52227">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52227">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nodeType="clickEffect">
                                  <p:stCondLst>
                                    <p:cond delay="0"/>
                                  </p:stCondLst>
                                  <p:childTnLst>
                                    <p:set>
                                      <p:cBhvr>
                                        <p:cTn id="36" dur="1" fill="hold">
                                          <p:stCondLst>
                                            <p:cond delay="0"/>
                                          </p:stCondLst>
                                        </p:cTn>
                                        <p:tgtEl>
                                          <p:spTgt spid="52227">
                                            <p:txEl>
                                              <p:pRg st="4" end="4"/>
                                            </p:txEl>
                                          </p:spTgt>
                                        </p:tgtEl>
                                        <p:attrNameLst>
                                          <p:attrName>style.visibility</p:attrName>
                                        </p:attrNameLst>
                                      </p:cBhvr>
                                      <p:to>
                                        <p:strVal val="visible"/>
                                      </p:to>
                                    </p:set>
                                    <p:anim calcmode="lin" valueType="num">
                                      <p:cBhvr>
                                        <p:cTn id="37" dur="500" fill="hold"/>
                                        <p:tgtEl>
                                          <p:spTgt spid="52227">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52227">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nodeType="clickEffect">
                                  <p:stCondLst>
                                    <p:cond delay="0"/>
                                  </p:stCondLst>
                                  <p:childTnLst>
                                    <p:set>
                                      <p:cBhvr>
                                        <p:cTn id="42" dur="1" fill="hold">
                                          <p:stCondLst>
                                            <p:cond delay="0"/>
                                          </p:stCondLst>
                                        </p:cTn>
                                        <p:tgtEl>
                                          <p:spTgt spid="52227">
                                            <p:txEl>
                                              <p:pRg st="5" end="5"/>
                                            </p:txEl>
                                          </p:spTgt>
                                        </p:tgtEl>
                                        <p:attrNameLst>
                                          <p:attrName>style.visibility</p:attrName>
                                        </p:attrNameLst>
                                      </p:cBhvr>
                                      <p:to>
                                        <p:strVal val="visible"/>
                                      </p:to>
                                    </p:set>
                                    <p:anim calcmode="lin" valueType="num">
                                      <p:cBhvr>
                                        <p:cTn id="43" dur="500" fill="hold"/>
                                        <p:tgtEl>
                                          <p:spTgt spid="52227">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52227">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nodeType="clickEffect">
                                  <p:stCondLst>
                                    <p:cond delay="0"/>
                                  </p:stCondLst>
                                  <p:childTnLst>
                                    <p:set>
                                      <p:cBhvr>
                                        <p:cTn id="48" dur="1" fill="hold">
                                          <p:stCondLst>
                                            <p:cond delay="0"/>
                                          </p:stCondLst>
                                        </p:cTn>
                                        <p:tgtEl>
                                          <p:spTgt spid="52227">
                                            <p:txEl>
                                              <p:pRg st="6" end="6"/>
                                            </p:txEl>
                                          </p:spTgt>
                                        </p:tgtEl>
                                        <p:attrNameLst>
                                          <p:attrName>style.visibility</p:attrName>
                                        </p:attrNameLst>
                                      </p:cBhvr>
                                      <p:to>
                                        <p:strVal val="visible"/>
                                      </p:to>
                                    </p:set>
                                    <p:anim calcmode="lin" valueType="num">
                                      <p:cBhvr>
                                        <p:cTn id="49" dur="500" fill="hold"/>
                                        <p:tgtEl>
                                          <p:spTgt spid="52227">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52227">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FEAA1-4984-9601-79A1-2BFCDC9781F4}"/>
              </a:ext>
            </a:extLst>
          </p:cNvPr>
          <p:cNvSpPr>
            <a:spLocks noGrp="1"/>
          </p:cNvSpPr>
          <p:nvPr>
            <p:ph type="title"/>
          </p:nvPr>
        </p:nvSpPr>
        <p:spPr/>
        <p:txBody>
          <a:bodyPr/>
          <a:lstStyle/>
          <a:p>
            <a:r>
              <a:rPr lang="en-US" dirty="0"/>
              <a:t>Variable Ratio</a:t>
            </a:r>
          </a:p>
        </p:txBody>
      </p:sp>
      <p:sp>
        <p:nvSpPr>
          <p:cNvPr id="3" name="Text Placeholder 2">
            <a:extLst>
              <a:ext uri="{FF2B5EF4-FFF2-40B4-BE49-F238E27FC236}">
                <a16:creationId xmlns:a16="http://schemas.microsoft.com/office/drawing/2014/main" id="{5262DD78-66B7-A50C-EDED-E634AB69B24C}"/>
              </a:ext>
            </a:extLst>
          </p:cNvPr>
          <p:cNvSpPr>
            <a:spLocks noGrp="1"/>
          </p:cNvSpPr>
          <p:nvPr>
            <p:ph type="body" sz="half" idx="1"/>
          </p:nvPr>
        </p:nvSpPr>
        <p:spPr>
          <a:xfrm>
            <a:off x="609600" y="1600200"/>
            <a:ext cx="6934200" cy="4419600"/>
          </a:xfrm>
        </p:spPr>
        <p:txBody>
          <a:bodyPr/>
          <a:lstStyle/>
          <a:p>
            <a:r>
              <a:rPr lang="en-US" b="1" i="0" u="none" strike="noStrike" dirty="0">
                <a:solidFill>
                  <a:srgbClr val="D37498"/>
                </a:solidFill>
                <a:effectLst/>
                <a:latin typeface="-apple-system"/>
                <a:hlinkClick r:id="rId2"/>
              </a:rPr>
              <a:t>Variable Ratio</a:t>
            </a:r>
            <a:r>
              <a:rPr lang="en-US" b="1" i="0" u="sng" dirty="0">
                <a:solidFill>
                  <a:srgbClr val="4D5C6D"/>
                </a:solidFill>
                <a:effectLst/>
                <a:latin typeface="-apple-system"/>
              </a:rPr>
              <a:t>:</a:t>
            </a:r>
            <a:r>
              <a:rPr lang="en-US" b="0" i="0" u="none" strike="noStrike" dirty="0">
                <a:solidFill>
                  <a:srgbClr val="4D5C6D"/>
                </a:solidFill>
                <a:effectLst/>
                <a:latin typeface="-apple-system"/>
              </a:rPr>
              <a:t> this schedule requires a variable (on average) number of responses to occur for a reinforcer. These schedules often produce consistent, steady rates of responding because learners do not know which response will contact reinforcement.</a:t>
            </a:r>
            <a:endParaRPr lang="en-US" dirty="0"/>
          </a:p>
        </p:txBody>
      </p:sp>
    </p:spTree>
    <p:extLst>
      <p:ext uri="{BB962C8B-B14F-4D97-AF65-F5344CB8AC3E}">
        <p14:creationId xmlns:p14="http://schemas.microsoft.com/office/powerpoint/2010/main" val="13819944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5F35B-4232-888E-F038-55355AAEDF61}"/>
              </a:ext>
            </a:extLst>
          </p:cNvPr>
          <p:cNvSpPr>
            <a:spLocks noGrp="1"/>
          </p:cNvSpPr>
          <p:nvPr>
            <p:ph type="title"/>
          </p:nvPr>
        </p:nvSpPr>
        <p:spPr/>
        <p:txBody>
          <a:bodyPr/>
          <a:lstStyle/>
          <a:p>
            <a:r>
              <a:rPr lang="en-US" dirty="0"/>
              <a:t>Variable Ratio Examples</a:t>
            </a:r>
          </a:p>
        </p:txBody>
      </p:sp>
      <p:sp>
        <p:nvSpPr>
          <p:cNvPr id="3" name="Text Placeholder 2">
            <a:extLst>
              <a:ext uri="{FF2B5EF4-FFF2-40B4-BE49-F238E27FC236}">
                <a16:creationId xmlns:a16="http://schemas.microsoft.com/office/drawing/2014/main" id="{5F9DA44E-53F1-012C-F28E-8B101CD319F1}"/>
              </a:ext>
            </a:extLst>
          </p:cNvPr>
          <p:cNvSpPr>
            <a:spLocks noGrp="1"/>
          </p:cNvSpPr>
          <p:nvPr>
            <p:ph type="body" sz="half" idx="1"/>
          </p:nvPr>
        </p:nvSpPr>
        <p:spPr>
          <a:xfrm>
            <a:off x="457201" y="1219200"/>
            <a:ext cx="3886200" cy="4419600"/>
          </a:xfrm>
        </p:spPr>
        <p:txBody>
          <a:bodyPr/>
          <a:lstStyle/>
          <a:p>
            <a:r>
              <a:rPr lang="en-US" b="1" i="0" u="none" strike="noStrike" dirty="0">
                <a:solidFill>
                  <a:srgbClr val="4D5C6D"/>
                </a:solidFill>
                <a:effectLst/>
                <a:latin typeface="-apple-system"/>
              </a:rPr>
              <a:t>Real World Example</a:t>
            </a:r>
            <a:br>
              <a:rPr lang="en-US" dirty="0"/>
            </a:br>
            <a:r>
              <a:rPr lang="en-US" b="0" i="0" u="none" strike="noStrike" dirty="0">
                <a:solidFill>
                  <a:srgbClr val="4D5C6D"/>
                </a:solidFill>
                <a:effectLst/>
                <a:latin typeface="-apple-system"/>
              </a:rPr>
              <a:t>You purchase a daily lottery ticket even though you know the chances of winning are slim. There was that one time you won 50$, and a handful of occasions where you won 10$ or a free ticket.</a:t>
            </a:r>
          </a:p>
          <a:p>
            <a:r>
              <a:rPr lang="en-US" b="1" dirty="0">
                <a:solidFill>
                  <a:srgbClr val="4D5C6D"/>
                </a:solidFill>
                <a:latin typeface="-apple-system"/>
              </a:rPr>
              <a:t>Clinical Example </a:t>
            </a:r>
            <a:r>
              <a:rPr lang="en-US" dirty="0">
                <a:solidFill>
                  <a:srgbClr val="4D5C6D"/>
                </a:solidFill>
                <a:latin typeface="-apple-system"/>
              </a:rPr>
              <a:t>A classroom teacher wants to increase her students turning in their homework. SO, she creates a fixed ratio where </a:t>
            </a:r>
            <a:r>
              <a:rPr lang="en-US" dirty="0">
                <a:solidFill>
                  <a:srgbClr val="494A4D"/>
                </a:solidFill>
                <a:latin typeface="Avenirnextltpro"/>
              </a:rPr>
              <a:t>s</a:t>
            </a:r>
            <a:r>
              <a:rPr lang="en-US" b="0" i="0" u="none" strike="noStrike" dirty="0">
                <a:solidFill>
                  <a:srgbClr val="494A4D"/>
                </a:solidFill>
                <a:effectLst/>
                <a:latin typeface="Avenirnextltpro"/>
              </a:rPr>
              <a:t>tudents aren't able to tell when they'll be given a reward for turning in their homework. Because of this, more students will turn in their assignments on time than not, especially if the reward is something that the classroom would appreciate like early recess!</a:t>
            </a:r>
            <a:endParaRPr lang="en-US" dirty="0">
              <a:solidFill>
                <a:srgbClr val="4D5C6D"/>
              </a:solidFill>
              <a:latin typeface="-apple-system"/>
            </a:endParaRPr>
          </a:p>
        </p:txBody>
      </p:sp>
      <p:pic>
        <p:nvPicPr>
          <p:cNvPr id="68610" name="Picture 2">
            <a:extLst>
              <a:ext uri="{FF2B5EF4-FFF2-40B4-BE49-F238E27FC236}">
                <a16:creationId xmlns:a16="http://schemas.microsoft.com/office/drawing/2014/main" id="{18744DFE-5D22-1C19-3421-5D188D188C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1" y="957608"/>
            <a:ext cx="2984500" cy="3048000"/>
          </a:xfrm>
          <a:prstGeom prst="rect">
            <a:avLst/>
          </a:prstGeom>
          <a:noFill/>
          <a:extLst>
            <a:ext uri="{909E8E84-426E-40DD-AFC4-6F175D3DCCD1}">
              <a14:hiddenFill xmlns:a14="http://schemas.microsoft.com/office/drawing/2010/main">
                <a:solidFill>
                  <a:srgbClr val="FFFFFF"/>
                </a:solidFill>
              </a14:hiddenFill>
            </a:ext>
          </a:extLst>
        </p:spPr>
      </p:pic>
      <p:pic>
        <p:nvPicPr>
          <p:cNvPr id="68612" name="Picture 4" descr="Recess | Funny school memes, School humor, School memes">
            <a:extLst>
              <a:ext uri="{FF2B5EF4-FFF2-40B4-BE49-F238E27FC236}">
                <a16:creationId xmlns:a16="http://schemas.microsoft.com/office/drawing/2014/main" id="{EDF3CB46-F852-438E-E0A6-610DA57773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4376392"/>
            <a:ext cx="3426107" cy="22530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26237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graph with different colored lines&#10;&#10;Description automatically generated">
            <a:extLst>
              <a:ext uri="{FF2B5EF4-FFF2-40B4-BE49-F238E27FC236}">
                <a16:creationId xmlns:a16="http://schemas.microsoft.com/office/drawing/2014/main" id="{C6C9BDA5-AD6D-5989-BA92-DFACC1D79924}"/>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09600" y="381000"/>
            <a:ext cx="7467600" cy="6268612"/>
          </a:xfrm>
        </p:spPr>
      </p:pic>
    </p:spTree>
    <p:extLst>
      <p:ext uri="{BB962C8B-B14F-4D97-AF65-F5344CB8AC3E}">
        <p14:creationId xmlns:p14="http://schemas.microsoft.com/office/powerpoint/2010/main" val="5001433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056C7DDE-0353-7A57-2C02-E764AA5EC5A6}"/>
              </a:ext>
            </a:extLst>
          </p:cNvPr>
          <p:cNvSpPr>
            <a:spLocks noGrp="1" noChangeArrowheads="1"/>
          </p:cNvSpPr>
          <p:nvPr>
            <p:ph type="title" idx="4294967295"/>
          </p:nvPr>
        </p:nvSpPr>
        <p:spPr>
          <a:xfrm>
            <a:off x="0" y="228600"/>
            <a:ext cx="8015288" cy="914400"/>
          </a:xfrm>
        </p:spPr>
        <p:txBody>
          <a:bodyPr rtlCol="0" anchor="b">
            <a:normAutofit fontScale="90000"/>
          </a:bodyPr>
          <a:lstStyle/>
          <a:p>
            <a:pPr algn="ctr" fontAlgn="auto">
              <a:spcAft>
                <a:spcPts val="0"/>
              </a:spcAft>
              <a:defRPr/>
            </a:pPr>
            <a:r>
              <a:rPr lang="en-US" altLang="en-US" sz="3200">
                <a:solidFill>
                  <a:schemeClr val="accent1">
                    <a:lumMod val="75000"/>
                  </a:schemeClr>
                </a:solidFill>
              </a:rPr>
              <a:t>Common Misapplications of Positive Reinforcement</a:t>
            </a:r>
          </a:p>
        </p:txBody>
      </p:sp>
      <p:sp>
        <p:nvSpPr>
          <p:cNvPr id="35843" name="Rectangle 3">
            <a:extLst>
              <a:ext uri="{FF2B5EF4-FFF2-40B4-BE49-F238E27FC236}">
                <a16:creationId xmlns:a16="http://schemas.microsoft.com/office/drawing/2014/main" id="{869EEB0D-40F0-8F52-9B77-C619FD96BFFC}"/>
              </a:ext>
            </a:extLst>
          </p:cNvPr>
          <p:cNvSpPr>
            <a:spLocks noGrp="1" noChangeArrowheads="1"/>
          </p:cNvSpPr>
          <p:nvPr>
            <p:ph type="body" idx="4294967295"/>
          </p:nvPr>
        </p:nvSpPr>
        <p:spPr>
          <a:xfrm>
            <a:off x="0" y="1600200"/>
            <a:ext cx="7924800" cy="4419600"/>
          </a:xfrm>
        </p:spPr>
        <p:txBody>
          <a:bodyPr/>
          <a:lstStyle/>
          <a:p>
            <a:pPr>
              <a:lnSpc>
                <a:spcPct val="90000"/>
              </a:lnSpc>
            </a:pPr>
            <a:r>
              <a:rPr lang="en-US" altLang="en-US" b="1"/>
              <a:t>Catching them being inappropriate </a:t>
            </a:r>
          </a:p>
          <a:p>
            <a:pPr>
              <a:lnSpc>
                <a:spcPct val="90000"/>
              </a:lnSpc>
            </a:pPr>
            <a:r>
              <a:rPr lang="en-US" altLang="en-US" b="1"/>
              <a:t>Attempting to decrease a behavior without increasing an alternative behavior</a:t>
            </a:r>
          </a:p>
          <a:p>
            <a:pPr>
              <a:lnSpc>
                <a:spcPct val="90000"/>
              </a:lnSpc>
            </a:pPr>
            <a:r>
              <a:rPr lang="en-US" altLang="en-US" b="1"/>
              <a:t>Conducting the positive program only following the occurrence of inappropriate behavior</a:t>
            </a:r>
          </a:p>
          <a:p>
            <a:pPr>
              <a:lnSpc>
                <a:spcPct val="90000"/>
              </a:lnSpc>
            </a:pPr>
            <a:r>
              <a:rPr lang="en-US" altLang="en-US" b="1"/>
              <a:t>Decreasing demands because of an increase in inappropriate behavior</a:t>
            </a:r>
            <a:endParaRPr lang="en-US" altLang="en-US" sz="3600" b="1"/>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0AC883BD-132D-D469-EF5C-7746740396C7}"/>
              </a:ext>
            </a:extLst>
          </p:cNvPr>
          <p:cNvSpPr>
            <a:spLocks noGrp="1" noChangeArrowheads="1"/>
          </p:cNvSpPr>
          <p:nvPr>
            <p:ph type="title" idx="4294967295"/>
          </p:nvPr>
        </p:nvSpPr>
        <p:spPr>
          <a:xfrm>
            <a:off x="0" y="228600"/>
            <a:ext cx="8015288" cy="914400"/>
          </a:xfrm>
        </p:spPr>
        <p:txBody>
          <a:bodyPr anchor="b"/>
          <a:lstStyle/>
          <a:p>
            <a:pPr algn="ctr"/>
            <a:r>
              <a:rPr lang="en-US" altLang="en-US" sz="4600"/>
              <a:t>Extinction</a:t>
            </a:r>
          </a:p>
        </p:txBody>
      </p:sp>
      <p:sp>
        <p:nvSpPr>
          <p:cNvPr id="36867" name="Rectangle 3">
            <a:extLst>
              <a:ext uri="{FF2B5EF4-FFF2-40B4-BE49-F238E27FC236}">
                <a16:creationId xmlns:a16="http://schemas.microsoft.com/office/drawing/2014/main" id="{2685A02B-CE18-D004-8057-C0A110F253B4}"/>
              </a:ext>
            </a:extLst>
          </p:cNvPr>
          <p:cNvSpPr>
            <a:spLocks noGrp="1" noChangeArrowheads="1"/>
          </p:cNvSpPr>
          <p:nvPr>
            <p:ph type="body" idx="4294967295"/>
          </p:nvPr>
        </p:nvSpPr>
        <p:spPr>
          <a:xfrm>
            <a:off x="0" y="1600200"/>
            <a:ext cx="7924800" cy="4419600"/>
          </a:xfrm>
        </p:spPr>
        <p:txBody>
          <a:bodyPr/>
          <a:lstStyle/>
          <a:p>
            <a:r>
              <a:rPr lang="en-US" altLang="en-US" b="1"/>
              <a:t>Extinction</a:t>
            </a:r>
            <a:r>
              <a:rPr lang="en-US" altLang="en-US"/>
              <a:t> - goal is to decrease probability of behavior by discontinuing reinforcement</a:t>
            </a:r>
          </a:p>
          <a:p>
            <a:r>
              <a:rPr lang="en-US" altLang="en-US"/>
              <a:t>More than just “planned ignoring”</a:t>
            </a:r>
          </a:p>
          <a:p>
            <a:pPr lvl="2"/>
            <a:r>
              <a:rPr lang="en-US" altLang="en-US" sz="2800"/>
              <a:t>Ignoring</a:t>
            </a:r>
          </a:p>
          <a:p>
            <a:pPr lvl="2"/>
            <a:r>
              <a:rPr lang="en-US" altLang="en-US" sz="2800"/>
              <a:t>Ignore &amp; Redirect</a:t>
            </a:r>
          </a:p>
          <a:p>
            <a:pPr lvl="2"/>
            <a:r>
              <a:rPr lang="en-US" altLang="en-US" sz="2800"/>
              <a:t>Block &amp; Redirect</a:t>
            </a:r>
          </a:p>
          <a:p>
            <a:pPr lvl="2"/>
            <a:r>
              <a:rPr lang="en-US" altLang="en-US" sz="2800"/>
              <a:t>Guided Compliance</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CE6C79F-BB54-09F1-DD60-73E6818C2C7C}"/>
              </a:ext>
            </a:extLst>
          </p:cNvPr>
          <p:cNvSpPr>
            <a:spLocks noGrp="1" noChangeArrowheads="1"/>
          </p:cNvSpPr>
          <p:nvPr>
            <p:ph type="title"/>
          </p:nvPr>
        </p:nvSpPr>
        <p:spPr/>
        <p:txBody>
          <a:bodyPr/>
          <a:lstStyle/>
          <a:p>
            <a:r>
              <a:rPr lang="en-US" altLang="en-US"/>
              <a:t>Extinction “Side Effects”</a:t>
            </a:r>
          </a:p>
        </p:txBody>
      </p:sp>
      <p:sp>
        <p:nvSpPr>
          <p:cNvPr id="37891" name="Rectangle 3">
            <a:extLst>
              <a:ext uri="{FF2B5EF4-FFF2-40B4-BE49-F238E27FC236}">
                <a16:creationId xmlns:a16="http://schemas.microsoft.com/office/drawing/2014/main" id="{1B22CE3B-3450-A071-919A-0F7695061FD9}"/>
              </a:ext>
            </a:extLst>
          </p:cNvPr>
          <p:cNvSpPr>
            <a:spLocks noGrp="1" noChangeArrowheads="1"/>
          </p:cNvSpPr>
          <p:nvPr>
            <p:ph idx="1"/>
          </p:nvPr>
        </p:nvSpPr>
        <p:spPr/>
        <p:txBody>
          <a:bodyPr/>
          <a:lstStyle/>
          <a:p>
            <a:r>
              <a:rPr lang="en-US" altLang="en-US"/>
              <a:t>Extinction may first increase or get worse, before it gets better…… </a:t>
            </a:r>
            <a:r>
              <a:rPr lang="en-US" altLang="en-US" b="1">
                <a:solidFill>
                  <a:schemeClr val="accent2"/>
                </a:solidFill>
              </a:rPr>
              <a:t>Extinction Burst</a:t>
            </a:r>
          </a:p>
          <a:p>
            <a:r>
              <a:rPr lang="en-US" altLang="en-US"/>
              <a:t>Extinction may increase aggressive and other emotional behaviors</a:t>
            </a:r>
          </a:p>
          <a:p>
            <a:r>
              <a:rPr lang="en-US" altLang="en-US"/>
              <a:t>Should not be implemented alone….important to reinforce an alternative behavior</a:t>
            </a:r>
          </a:p>
          <a:p>
            <a:endParaRPr lang="en-US" altLang="en-US"/>
          </a:p>
        </p:txBody>
      </p:sp>
      <p:pic>
        <p:nvPicPr>
          <p:cNvPr id="37893" name="Picture 5" descr="49 ABA Memes ideas | behavior analysis ...">
            <a:extLst>
              <a:ext uri="{FF2B5EF4-FFF2-40B4-BE49-F238E27FC236}">
                <a16:creationId xmlns:a16="http://schemas.microsoft.com/office/drawing/2014/main" id="{8D377AA3-DFE3-2D08-6492-104D4A76E1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1601" y="4191000"/>
            <a:ext cx="2997200" cy="2489200"/>
          </a:xfrm>
          <a:prstGeom prst="rect">
            <a:avLst/>
          </a:prstGeom>
          <a:noFill/>
          <a:extLst>
            <a:ext uri="{909E8E84-426E-40DD-AFC4-6F175D3DCCD1}">
              <a14:hiddenFill xmlns:a14="http://schemas.microsoft.com/office/drawing/2010/main">
                <a:solidFill>
                  <a:srgbClr val="FFFFFF"/>
                </a:solidFill>
              </a14:hiddenFill>
            </a:ext>
          </a:extLst>
        </p:spPr>
      </p:pic>
      <p:pic>
        <p:nvPicPr>
          <p:cNvPr id="37895" name="Picture 7" descr="49 ABA Memes ideas | behavior analysis, aba, applied behavior analysis">
            <a:extLst>
              <a:ext uri="{FF2B5EF4-FFF2-40B4-BE49-F238E27FC236}">
                <a16:creationId xmlns:a16="http://schemas.microsoft.com/office/drawing/2014/main" id="{9C968C17-0732-2342-43F0-3D0668867E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697" y="4191000"/>
            <a:ext cx="3250820" cy="2489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4">
            <a:extLst>
              <a:ext uri="{FF2B5EF4-FFF2-40B4-BE49-F238E27FC236}">
                <a16:creationId xmlns:a16="http://schemas.microsoft.com/office/drawing/2014/main" id="{995B9322-6E0D-14D6-5896-FEB8852B93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36538"/>
            <a:ext cx="5056188" cy="6011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A0A08C77-5ABB-084F-6128-E682E76C96F3}"/>
              </a:ext>
            </a:extLst>
          </p:cNvPr>
          <p:cNvSpPr>
            <a:spLocks noGrp="1" noChangeArrowheads="1"/>
          </p:cNvSpPr>
          <p:nvPr>
            <p:ph type="title" idx="4294967295"/>
          </p:nvPr>
        </p:nvSpPr>
        <p:spPr>
          <a:xfrm>
            <a:off x="0" y="228600"/>
            <a:ext cx="8015288" cy="914400"/>
          </a:xfrm>
        </p:spPr>
        <p:txBody>
          <a:bodyPr anchor="b"/>
          <a:lstStyle/>
          <a:p>
            <a:pPr algn="ctr"/>
            <a:r>
              <a:rPr lang="en-US" altLang="en-US" sz="4600"/>
              <a:t>Punishment</a:t>
            </a:r>
          </a:p>
        </p:txBody>
      </p:sp>
      <p:sp>
        <p:nvSpPr>
          <p:cNvPr id="39939" name="Rectangle 3">
            <a:extLst>
              <a:ext uri="{FF2B5EF4-FFF2-40B4-BE49-F238E27FC236}">
                <a16:creationId xmlns:a16="http://schemas.microsoft.com/office/drawing/2014/main" id="{F9D94275-BC29-3F9F-5AA9-5C1DC1B3CA05}"/>
              </a:ext>
            </a:extLst>
          </p:cNvPr>
          <p:cNvSpPr>
            <a:spLocks noGrp="1" noChangeArrowheads="1"/>
          </p:cNvSpPr>
          <p:nvPr>
            <p:ph type="body" idx="4294967295"/>
          </p:nvPr>
        </p:nvSpPr>
        <p:spPr>
          <a:xfrm>
            <a:off x="0" y="1600200"/>
            <a:ext cx="7924800" cy="4419600"/>
          </a:xfrm>
        </p:spPr>
        <p:txBody>
          <a:bodyPr/>
          <a:lstStyle/>
          <a:p>
            <a:r>
              <a:rPr lang="en-US" altLang="en-US" b="1" u="sng"/>
              <a:t>Punisher</a:t>
            </a:r>
            <a:r>
              <a:rPr lang="en-US" altLang="en-US"/>
              <a:t> - An event, when presented or removed immediately following behavior, causes behavior to decrease</a:t>
            </a:r>
            <a:endParaRPr lang="en-US" altLang="en-US" sz="2800"/>
          </a:p>
          <a:p>
            <a:endParaRPr lang="en-US" altLang="en-US" sz="2800"/>
          </a:p>
          <a:p>
            <a:r>
              <a:rPr lang="en-US" altLang="en-US" sz="2800"/>
              <a:t>If, in given situation, a child does something that is immediately followed by punisher, then child is less likely to do same thing again when next encounters situation again</a:t>
            </a:r>
          </a:p>
          <a:p>
            <a:endParaRPr lang="en-US" altLang="en-US" sz="280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79CC4045-5DDA-8407-4E5B-E780B41E68EC}"/>
              </a:ext>
            </a:extLst>
          </p:cNvPr>
          <p:cNvSpPr>
            <a:spLocks noGrp="1" noChangeArrowheads="1"/>
          </p:cNvSpPr>
          <p:nvPr>
            <p:ph type="title" idx="4294967295"/>
          </p:nvPr>
        </p:nvSpPr>
        <p:spPr>
          <a:xfrm>
            <a:off x="0" y="228600"/>
            <a:ext cx="7870825" cy="788988"/>
          </a:xfrm>
        </p:spPr>
        <p:txBody>
          <a:bodyPr rtlCol="0" anchor="b">
            <a:normAutofit fontScale="90000"/>
          </a:bodyPr>
          <a:lstStyle/>
          <a:p>
            <a:pPr algn="ctr" fontAlgn="auto">
              <a:spcAft>
                <a:spcPts val="0"/>
              </a:spcAft>
              <a:defRPr/>
            </a:pPr>
            <a:r>
              <a:rPr lang="en-US" altLang="en-US" sz="4600">
                <a:solidFill>
                  <a:schemeClr val="accent1">
                    <a:lumMod val="75000"/>
                  </a:schemeClr>
                </a:solidFill>
              </a:rPr>
              <a:t>Punishment</a:t>
            </a:r>
          </a:p>
        </p:txBody>
      </p:sp>
      <p:sp>
        <p:nvSpPr>
          <p:cNvPr id="40963" name="Rectangle 3">
            <a:extLst>
              <a:ext uri="{FF2B5EF4-FFF2-40B4-BE49-F238E27FC236}">
                <a16:creationId xmlns:a16="http://schemas.microsoft.com/office/drawing/2014/main" id="{FB20386F-9D92-9F03-7A22-FE7286564D91}"/>
              </a:ext>
            </a:extLst>
          </p:cNvPr>
          <p:cNvSpPr>
            <a:spLocks noGrp="1" noChangeArrowheads="1"/>
          </p:cNvSpPr>
          <p:nvPr>
            <p:ph type="body" idx="4294967295"/>
          </p:nvPr>
        </p:nvSpPr>
        <p:spPr>
          <a:xfrm>
            <a:off x="762000" y="1371600"/>
            <a:ext cx="7924800" cy="4419600"/>
          </a:xfrm>
        </p:spPr>
        <p:txBody>
          <a:bodyPr/>
          <a:lstStyle/>
          <a:p>
            <a:endParaRPr lang="en-US" altLang="en-US" sz="2800"/>
          </a:p>
          <a:p>
            <a:r>
              <a:rPr lang="en-US" altLang="en-US" sz="2800"/>
              <a:t>Time out</a:t>
            </a:r>
          </a:p>
          <a:p>
            <a:r>
              <a:rPr lang="en-US" altLang="en-US" sz="2800"/>
              <a:t>Reprimands</a:t>
            </a:r>
          </a:p>
          <a:p>
            <a:r>
              <a:rPr lang="en-US" altLang="en-US" sz="2800"/>
              <a:t>Overcorrection/ positive practice</a:t>
            </a:r>
          </a:p>
          <a:p>
            <a:r>
              <a:rPr lang="en-US" altLang="en-US" sz="2800"/>
              <a:t>Loss of preferred item/ activity</a:t>
            </a:r>
          </a:p>
          <a:p>
            <a:r>
              <a:rPr lang="en-US" altLang="en-US" sz="2800"/>
              <a:t>Response cost</a:t>
            </a:r>
          </a:p>
          <a:p>
            <a:r>
              <a:rPr lang="en-US" altLang="en-US" sz="2800"/>
              <a:t>Protective holds/escorts</a:t>
            </a:r>
            <a:endParaRPr lang="en-US" altLang="en-US"/>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F2E2B429-677E-ED22-BFEC-5C5C49490E30}"/>
              </a:ext>
            </a:extLst>
          </p:cNvPr>
          <p:cNvSpPr>
            <a:spLocks noGrp="1" noChangeArrowheads="1"/>
          </p:cNvSpPr>
          <p:nvPr>
            <p:ph type="title" idx="4294967295"/>
          </p:nvPr>
        </p:nvSpPr>
        <p:spPr>
          <a:xfrm>
            <a:off x="0" y="228600"/>
            <a:ext cx="8015288" cy="914400"/>
          </a:xfrm>
        </p:spPr>
        <p:txBody>
          <a:bodyPr anchor="b"/>
          <a:lstStyle/>
          <a:p>
            <a:pPr algn="ctr"/>
            <a:r>
              <a:rPr lang="en-US" altLang="en-US"/>
              <a:t>Disadvantages of Punishment</a:t>
            </a:r>
          </a:p>
        </p:txBody>
      </p:sp>
      <p:sp>
        <p:nvSpPr>
          <p:cNvPr id="43011" name="Rectangle 3">
            <a:extLst>
              <a:ext uri="{FF2B5EF4-FFF2-40B4-BE49-F238E27FC236}">
                <a16:creationId xmlns:a16="http://schemas.microsoft.com/office/drawing/2014/main" id="{B49F985F-885D-4153-DFEF-A38C030E237D}"/>
              </a:ext>
            </a:extLst>
          </p:cNvPr>
          <p:cNvSpPr>
            <a:spLocks noGrp="1" noChangeArrowheads="1"/>
          </p:cNvSpPr>
          <p:nvPr>
            <p:ph type="body" idx="4294967295"/>
          </p:nvPr>
        </p:nvSpPr>
        <p:spPr>
          <a:xfrm>
            <a:off x="228600" y="1524000"/>
            <a:ext cx="7924800" cy="4419600"/>
          </a:xfrm>
        </p:spPr>
        <p:txBody>
          <a:bodyPr/>
          <a:lstStyle/>
          <a:p>
            <a:r>
              <a:rPr lang="en-US" altLang="en-US" sz="2800"/>
              <a:t>Cannot be depended on to produce </a:t>
            </a:r>
            <a:r>
              <a:rPr lang="en-US" altLang="en-US" sz="2800" u="sng"/>
              <a:t>long-lasting</a:t>
            </a:r>
            <a:r>
              <a:rPr lang="en-US" altLang="en-US" sz="2800"/>
              <a:t> suppression</a:t>
            </a:r>
          </a:p>
          <a:p>
            <a:endParaRPr lang="en-US" altLang="en-US" sz="2800"/>
          </a:p>
          <a:p>
            <a:r>
              <a:rPr lang="en-US" altLang="en-US" sz="2800"/>
              <a:t>May </a:t>
            </a:r>
            <a:r>
              <a:rPr lang="en-US" altLang="en-US" sz="2800" u="sng"/>
              <a:t>provoke</a:t>
            </a:r>
            <a:r>
              <a:rPr lang="en-US" altLang="en-US" sz="2800"/>
              <a:t> escape and aggression</a:t>
            </a:r>
          </a:p>
          <a:p>
            <a:endParaRPr lang="en-US" altLang="en-US" sz="2800"/>
          </a:p>
          <a:p>
            <a:r>
              <a:rPr lang="en-US" altLang="en-US" sz="2800" u="sng"/>
              <a:t>Emotional</a:t>
            </a:r>
            <a:r>
              <a:rPr lang="en-US" altLang="en-US" sz="2800"/>
              <a:t> reactions</a:t>
            </a:r>
          </a:p>
          <a:p>
            <a:endParaRPr lang="en-US" altLang="en-US" sz="2800"/>
          </a:p>
          <a:p>
            <a:r>
              <a:rPr lang="en-US" altLang="en-US" sz="2800"/>
              <a:t>Does </a:t>
            </a:r>
            <a:r>
              <a:rPr lang="en-US" altLang="en-US" sz="2800" u="sng"/>
              <a:t>not teach</a:t>
            </a:r>
            <a:r>
              <a:rPr lang="en-US" altLang="en-US" sz="2800"/>
              <a:t> appropriate behaviors</a:t>
            </a:r>
          </a:p>
          <a:p>
            <a:endParaRPr lang="en-US" altLang="en-US" sz="280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DE7AB59C-E0CE-554D-8B84-9B31C53A7647}"/>
              </a:ext>
            </a:extLst>
          </p:cNvPr>
          <p:cNvSpPr>
            <a:spLocks noGrp="1" noChangeArrowheads="1"/>
          </p:cNvSpPr>
          <p:nvPr>
            <p:ph type="title" idx="4294967295"/>
          </p:nvPr>
        </p:nvSpPr>
        <p:spPr>
          <a:xfrm>
            <a:off x="0" y="228600"/>
            <a:ext cx="8015288" cy="655638"/>
          </a:xfrm>
        </p:spPr>
        <p:txBody>
          <a:bodyPr anchor="b"/>
          <a:lstStyle/>
          <a:p>
            <a:r>
              <a:rPr lang="en-US" altLang="en-US"/>
              <a:t>What ABA really is</a:t>
            </a:r>
          </a:p>
        </p:txBody>
      </p:sp>
      <p:sp>
        <p:nvSpPr>
          <p:cNvPr id="8195" name="Content Placeholder 2">
            <a:extLst>
              <a:ext uri="{FF2B5EF4-FFF2-40B4-BE49-F238E27FC236}">
                <a16:creationId xmlns:a16="http://schemas.microsoft.com/office/drawing/2014/main" id="{917A50C1-2F84-9BB3-1CF0-07930DCB7ABF}"/>
              </a:ext>
            </a:extLst>
          </p:cNvPr>
          <p:cNvSpPr>
            <a:spLocks noGrp="1" noChangeArrowheads="1"/>
          </p:cNvSpPr>
          <p:nvPr>
            <p:ph idx="4294967295"/>
          </p:nvPr>
        </p:nvSpPr>
        <p:spPr>
          <a:xfrm>
            <a:off x="685800" y="1524000"/>
            <a:ext cx="8042275" cy="4648200"/>
          </a:xfrm>
        </p:spPr>
        <p:txBody>
          <a:bodyPr rtlCol="0">
            <a:normAutofit/>
          </a:bodyPr>
          <a:lstStyle/>
          <a:p>
            <a:pPr fontAlgn="auto">
              <a:spcAft>
                <a:spcPts val="0"/>
              </a:spcAft>
              <a:buClr>
                <a:schemeClr val="accent1">
                  <a:lumMod val="75000"/>
                </a:schemeClr>
              </a:buClr>
              <a:buFont typeface="Wingdings 3" charset="2"/>
              <a:buChar char=""/>
              <a:defRPr/>
            </a:pPr>
            <a:r>
              <a:rPr lang="en-US" altLang="en-US" dirty="0">
                <a:solidFill>
                  <a:schemeClr val="tx1">
                    <a:lumMod val="75000"/>
                    <a:lumOff val="25000"/>
                  </a:schemeClr>
                </a:solidFill>
              </a:rPr>
              <a:t>Good Teaching</a:t>
            </a:r>
          </a:p>
          <a:p>
            <a:pPr fontAlgn="auto">
              <a:spcAft>
                <a:spcPts val="0"/>
              </a:spcAft>
              <a:buClr>
                <a:schemeClr val="accent1">
                  <a:lumMod val="75000"/>
                </a:schemeClr>
              </a:buClr>
              <a:buFont typeface="Wingdings 3" charset="2"/>
              <a:buChar char=""/>
              <a:defRPr/>
            </a:pPr>
            <a:r>
              <a:rPr lang="en-US" altLang="en-US" dirty="0">
                <a:solidFill>
                  <a:schemeClr val="tx1">
                    <a:lumMod val="75000"/>
                    <a:lumOff val="25000"/>
                  </a:schemeClr>
                </a:solidFill>
              </a:rPr>
              <a:t>Curriculum Modification</a:t>
            </a:r>
          </a:p>
          <a:p>
            <a:pPr fontAlgn="auto">
              <a:spcAft>
                <a:spcPts val="0"/>
              </a:spcAft>
              <a:buClr>
                <a:schemeClr val="accent1">
                  <a:lumMod val="75000"/>
                </a:schemeClr>
              </a:buClr>
              <a:buFont typeface="Wingdings 3" charset="2"/>
              <a:buChar char=""/>
              <a:defRPr/>
            </a:pPr>
            <a:r>
              <a:rPr lang="en-US" altLang="en-US" dirty="0">
                <a:solidFill>
                  <a:schemeClr val="tx1">
                    <a:lumMod val="75000"/>
                    <a:lumOff val="25000"/>
                  </a:schemeClr>
                </a:solidFill>
              </a:rPr>
              <a:t>Pre teaching</a:t>
            </a:r>
          </a:p>
          <a:p>
            <a:pPr fontAlgn="auto">
              <a:spcAft>
                <a:spcPts val="0"/>
              </a:spcAft>
              <a:buClr>
                <a:schemeClr val="accent1">
                  <a:lumMod val="75000"/>
                </a:schemeClr>
              </a:buClr>
              <a:buFont typeface="Wingdings 3" charset="2"/>
              <a:buChar char=""/>
              <a:defRPr/>
            </a:pPr>
            <a:r>
              <a:rPr lang="en-US" altLang="en-US" dirty="0">
                <a:solidFill>
                  <a:schemeClr val="tx1">
                    <a:lumMod val="75000"/>
                    <a:lumOff val="25000"/>
                  </a:schemeClr>
                </a:solidFill>
              </a:rPr>
              <a:t>Use of Prompts, especially visual supports</a:t>
            </a:r>
          </a:p>
          <a:p>
            <a:pPr fontAlgn="auto">
              <a:spcAft>
                <a:spcPts val="0"/>
              </a:spcAft>
              <a:buClr>
                <a:schemeClr val="accent1">
                  <a:lumMod val="75000"/>
                </a:schemeClr>
              </a:buClr>
              <a:buFont typeface="Wingdings 3" charset="2"/>
              <a:buChar char=""/>
              <a:defRPr/>
            </a:pPr>
            <a:r>
              <a:rPr lang="en-US" altLang="en-US" dirty="0">
                <a:solidFill>
                  <a:schemeClr val="tx1">
                    <a:lumMod val="75000"/>
                    <a:lumOff val="25000"/>
                  </a:schemeClr>
                </a:solidFill>
              </a:rPr>
              <a:t>Generalization</a:t>
            </a:r>
          </a:p>
          <a:p>
            <a:pPr fontAlgn="auto">
              <a:spcAft>
                <a:spcPts val="0"/>
              </a:spcAft>
              <a:buClr>
                <a:schemeClr val="accent1">
                  <a:lumMod val="75000"/>
                </a:schemeClr>
              </a:buClr>
              <a:buFont typeface="Wingdings 3" charset="2"/>
              <a:buChar char=""/>
              <a:defRPr/>
            </a:pPr>
            <a:r>
              <a:rPr lang="en-US" altLang="en-US" dirty="0">
                <a:solidFill>
                  <a:schemeClr val="tx1">
                    <a:lumMod val="75000"/>
                    <a:lumOff val="25000"/>
                  </a:schemeClr>
                </a:solidFill>
              </a:rPr>
              <a:t>Behavior Reduction</a:t>
            </a:r>
          </a:p>
          <a:p>
            <a:pPr fontAlgn="auto">
              <a:spcAft>
                <a:spcPts val="0"/>
              </a:spcAft>
              <a:buClr>
                <a:schemeClr val="accent1">
                  <a:lumMod val="75000"/>
                </a:schemeClr>
              </a:buClr>
              <a:buFont typeface="Wingdings 3" charset="2"/>
              <a:buChar char=""/>
              <a:defRPr/>
            </a:pPr>
            <a:r>
              <a:rPr lang="en-US" altLang="en-US" dirty="0">
                <a:solidFill>
                  <a:schemeClr val="tx1">
                    <a:lumMod val="75000"/>
                    <a:lumOff val="25000"/>
                  </a:schemeClr>
                </a:solidFill>
              </a:rPr>
              <a:t>Behavior Expansion</a:t>
            </a:r>
          </a:p>
          <a:p>
            <a:pPr fontAlgn="auto">
              <a:spcAft>
                <a:spcPts val="0"/>
              </a:spcAft>
              <a:buClr>
                <a:schemeClr val="accent1">
                  <a:lumMod val="75000"/>
                </a:schemeClr>
              </a:buClr>
              <a:buFont typeface="Wingdings 3" charset="2"/>
              <a:buChar char=""/>
              <a:defRPr/>
            </a:pPr>
            <a:r>
              <a:rPr lang="en-US" altLang="en-US" dirty="0">
                <a:solidFill>
                  <a:schemeClr val="tx1">
                    <a:lumMod val="75000"/>
                    <a:lumOff val="25000"/>
                  </a:schemeClr>
                </a:solidFill>
              </a:rPr>
              <a:t>REINFORCING!!!</a:t>
            </a:r>
          </a:p>
          <a:p>
            <a:pPr marL="0" indent="0" fontAlgn="auto">
              <a:spcAft>
                <a:spcPts val="0"/>
              </a:spcAft>
              <a:buClr>
                <a:schemeClr val="accent1">
                  <a:lumMod val="75000"/>
                </a:schemeClr>
              </a:buClr>
              <a:buFont typeface="Wingdings" panose="05000000000000000000" pitchFamily="2" charset="2"/>
              <a:buNone/>
              <a:defRPr/>
            </a:pPr>
            <a:endParaRPr lang="en-US" altLang="en-US" dirty="0">
              <a:solidFill>
                <a:schemeClr val="tx1">
                  <a:lumMod val="75000"/>
                  <a:lumOff val="25000"/>
                </a:schemeClr>
              </a:solidFill>
            </a:endParaRPr>
          </a:p>
          <a:p>
            <a:pPr marL="0" indent="0" fontAlgn="auto">
              <a:spcAft>
                <a:spcPts val="0"/>
              </a:spcAft>
              <a:buClr>
                <a:schemeClr val="accent1">
                  <a:lumMod val="75000"/>
                </a:schemeClr>
              </a:buClr>
              <a:buFont typeface="Wingdings" panose="05000000000000000000" pitchFamily="2" charset="2"/>
              <a:buNone/>
              <a:defRPr/>
            </a:pPr>
            <a:endParaRPr lang="en-US" altLang="en-US" dirty="0">
              <a:solidFill>
                <a:schemeClr val="tx1">
                  <a:lumMod val="75000"/>
                  <a:lumOff val="25000"/>
                </a:schemeClr>
              </a:solidFill>
            </a:endParaRPr>
          </a:p>
        </p:txBody>
      </p:sp>
      <p:sp>
        <p:nvSpPr>
          <p:cNvPr id="11268" name="Footer Placeholder 3">
            <a:extLst>
              <a:ext uri="{FF2B5EF4-FFF2-40B4-BE49-F238E27FC236}">
                <a16:creationId xmlns:a16="http://schemas.microsoft.com/office/drawing/2014/main" id="{DBB3E80F-EA6D-D518-E6E7-B0B2BC3DD78D}"/>
              </a:ext>
            </a:extLst>
          </p:cNvPr>
          <p:cNvSpPr txBox="1">
            <a:spLocks noGrp="1"/>
          </p:cNvSpPr>
          <p:nvPr/>
        </p:nvSpPr>
        <p:spPr bwMode="auto">
          <a:xfrm>
            <a:off x="265113" y="6275388"/>
            <a:ext cx="48402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1000"/>
              </a:spcBef>
              <a:buClr>
                <a:srgbClr val="C87D0E"/>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rgbClr val="C87D0E"/>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rgbClr val="C87D0E"/>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rgbClr val="C87D0E"/>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rgbClr val="C87D0E"/>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rgbClr val="C87D0E"/>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rgbClr val="C87D0E"/>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rgbClr val="C87D0E"/>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rgbClr val="C87D0E"/>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en-US" sz="1200">
                <a:solidFill>
                  <a:schemeClr val="bg1"/>
                </a:solidFill>
                <a:latin typeface="Verdana" panose="020B0604030504040204" pitchFamily="34" charset="0"/>
                <a:ea typeface="ＭＳ Ｐゴシック" panose="020B0600070205080204" pitchFamily="34" charset="-128"/>
              </a:rPr>
              <a:t>BCSSBEHAVIORANALYSISDPT</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nodeType="withEffect">
                                  <p:stCondLst>
                                    <p:cond delay="0"/>
                                  </p:stCondLst>
                                  <p:childTnLst>
                                    <p:set>
                                      <p:cBhvr>
                                        <p:cTn id="6" dur="1" fill="hold">
                                          <p:stCondLst>
                                            <p:cond delay="0"/>
                                          </p:stCondLst>
                                        </p:cTn>
                                        <p:tgtEl>
                                          <p:spTgt spid="53250"/>
                                        </p:tgtEl>
                                        <p:attrNameLst>
                                          <p:attrName>style.visibility</p:attrName>
                                        </p:attrNameLst>
                                      </p:cBhvr>
                                      <p:to>
                                        <p:strVal val="visible"/>
                                      </p:to>
                                    </p:set>
                                    <p:animEffect transition="in" filter="fade">
                                      <p:cBhvr>
                                        <p:cTn id="7" dur="768" decel="100000"/>
                                        <p:tgtEl>
                                          <p:spTgt spid="53250"/>
                                        </p:tgtEl>
                                      </p:cBhvr>
                                    </p:animEffect>
                                    <p:animScale>
                                      <p:cBhvr>
                                        <p:cTn id="8" dur="768" decel="100000"/>
                                        <p:tgtEl>
                                          <p:spTgt spid="53250"/>
                                        </p:tgtEl>
                                      </p:cBhvr>
                                      <p:from x="10000" y="10000"/>
                                      <p:to x="200000" y="450000"/>
                                    </p:animScale>
                                    <p:animScale>
                                      <p:cBhvr>
                                        <p:cTn id="9" dur="1230" accel="100000" fill="hold">
                                          <p:stCondLst>
                                            <p:cond delay="768"/>
                                          </p:stCondLst>
                                        </p:cTn>
                                        <p:tgtEl>
                                          <p:spTgt spid="53250"/>
                                        </p:tgtEl>
                                      </p:cBhvr>
                                      <p:from x="200000" y="450000"/>
                                      <p:to x="100000" y="100000"/>
                                    </p:animScale>
                                    <p:set>
                                      <p:cBhvr>
                                        <p:cTn id="10" dur="768" fill="hold"/>
                                        <p:tgtEl>
                                          <p:spTgt spid="53250"/>
                                        </p:tgtEl>
                                        <p:attrNameLst>
                                          <p:attrName>ppt_x</p:attrName>
                                        </p:attrNameLst>
                                      </p:cBhvr>
                                      <p:to>
                                        <p:strVal val="(0.5)"/>
                                      </p:to>
                                    </p:set>
                                    <p:anim from="(0.5)" to="(#ppt_x)" calcmode="lin" valueType="num">
                                      <p:cBhvr>
                                        <p:cTn id="11" dur="1230" accel="100000" fill="hold">
                                          <p:stCondLst>
                                            <p:cond delay="768"/>
                                          </p:stCondLst>
                                        </p:cTn>
                                        <p:tgtEl>
                                          <p:spTgt spid="53250"/>
                                        </p:tgtEl>
                                        <p:attrNameLst>
                                          <p:attrName>ppt_x</p:attrName>
                                        </p:attrNameLst>
                                      </p:cBhvr>
                                    </p:anim>
                                    <p:set>
                                      <p:cBhvr>
                                        <p:cTn id="12" dur="768" fill="hold"/>
                                        <p:tgtEl>
                                          <p:spTgt spid="53250"/>
                                        </p:tgtEl>
                                        <p:attrNameLst>
                                          <p:attrName>ppt_y</p:attrName>
                                        </p:attrNameLst>
                                      </p:cBhvr>
                                      <p:to>
                                        <p:strVal val="(#ppt_y+0.4)"/>
                                      </p:to>
                                    </p:set>
                                    <p:anim from="(#ppt_y+0.4)" to="(#ppt_y)" calcmode="lin" valueType="num">
                                      <p:cBhvr>
                                        <p:cTn id="13" dur="1230" accel="100000" fill="hold">
                                          <p:stCondLst>
                                            <p:cond delay="768"/>
                                          </p:stCondLst>
                                        </p:cTn>
                                        <p:tgtEl>
                                          <p:spTgt spid="53250"/>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92637A1E-957B-B46F-DEE7-4E384CBAECBD}"/>
              </a:ext>
            </a:extLst>
          </p:cNvPr>
          <p:cNvSpPr>
            <a:spLocks noGrp="1" noChangeArrowheads="1"/>
          </p:cNvSpPr>
          <p:nvPr>
            <p:ph type="title" idx="4294967295"/>
          </p:nvPr>
        </p:nvSpPr>
        <p:spPr>
          <a:xfrm>
            <a:off x="0" y="228600"/>
            <a:ext cx="8015288" cy="914400"/>
          </a:xfrm>
        </p:spPr>
        <p:txBody>
          <a:bodyPr anchor="b"/>
          <a:lstStyle/>
          <a:p>
            <a:pPr algn="ctr"/>
            <a:r>
              <a:rPr lang="en-US" altLang="en-US"/>
              <a:t>Contingency Chart</a:t>
            </a:r>
          </a:p>
        </p:txBody>
      </p:sp>
      <p:sp>
        <p:nvSpPr>
          <p:cNvPr id="44035" name="Rectangle 3">
            <a:extLst>
              <a:ext uri="{FF2B5EF4-FFF2-40B4-BE49-F238E27FC236}">
                <a16:creationId xmlns:a16="http://schemas.microsoft.com/office/drawing/2014/main" id="{009C9BCC-51BA-1D1B-671E-7A50EEC8A237}"/>
              </a:ext>
            </a:extLst>
          </p:cNvPr>
          <p:cNvSpPr>
            <a:spLocks noChangeArrowheads="1"/>
          </p:cNvSpPr>
          <p:nvPr/>
        </p:nvSpPr>
        <p:spPr bwMode="auto">
          <a:xfrm>
            <a:off x="3060700" y="33289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ts val="1000"/>
              </a:spcBef>
              <a:buClr>
                <a:srgbClr val="C87D0E"/>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rgbClr val="C87D0E"/>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rgbClr val="C87D0E"/>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rgbClr val="C87D0E"/>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rgbClr val="C87D0E"/>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rgbClr val="C87D0E"/>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rgbClr val="C87D0E"/>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rgbClr val="C87D0E"/>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rgbClr val="C87D0E"/>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endParaRPr lang="en-US" altLang="en-US">
              <a:solidFill>
                <a:schemeClr val="tx1"/>
              </a:solidFill>
              <a:latin typeface="Arial" panose="020B0604020202020204" pitchFamily="34" charset="0"/>
            </a:endParaRPr>
          </a:p>
        </p:txBody>
      </p:sp>
      <p:graphicFrame>
        <p:nvGraphicFramePr>
          <p:cNvPr id="197663" name="Group 31">
            <a:extLst>
              <a:ext uri="{FF2B5EF4-FFF2-40B4-BE49-F238E27FC236}">
                <a16:creationId xmlns:a16="http://schemas.microsoft.com/office/drawing/2014/main" id="{FF3E2164-9462-D985-4944-03AC50797E48}"/>
              </a:ext>
            </a:extLst>
          </p:cNvPr>
          <p:cNvGraphicFramePr>
            <a:graphicFrameLocks noGrp="1"/>
          </p:cNvGraphicFramePr>
          <p:nvPr/>
        </p:nvGraphicFramePr>
        <p:xfrm>
          <a:off x="579438" y="1828800"/>
          <a:ext cx="6858000" cy="4064001"/>
        </p:xfrm>
        <a:graphic>
          <a:graphicData uri="http://schemas.openxmlformats.org/drawingml/2006/table">
            <a:tbl>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1354138">
                <a:tc>
                  <a:txBody>
                    <a:bodyPr/>
                    <a:lstStyle>
                      <a:lvl1pPr>
                        <a:spcBef>
                          <a:spcPct val="20000"/>
                        </a:spcBef>
                        <a:buClr>
                          <a:schemeClr val="hlink"/>
                        </a:buClr>
                        <a:buSzPct val="8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defRPr>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defRPr>
                          <a:solidFill>
                            <a:schemeClr val="tx1"/>
                          </a:solidFill>
                          <a:latin typeface="Arial" panose="020B0604020202020204" pitchFamily="34" charset="0"/>
                        </a:defRPr>
                      </a:lvl5pPr>
                      <a:lvl6pPr marL="25146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6pPr>
                      <a:lvl7pPr marL="29718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7pPr>
                      <a:lvl8pPr marL="34290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8pPr>
                      <a:lvl9pPr marL="38862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endParaRPr kumimoji="0" lang="en-US" altLang="en-US" sz="2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defRPr>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defRPr>
                          <a:solidFill>
                            <a:schemeClr val="tx1"/>
                          </a:solidFill>
                          <a:latin typeface="Arial" panose="020B0604020202020204" pitchFamily="34" charset="0"/>
                        </a:defRPr>
                      </a:lvl5pPr>
                      <a:lvl6pPr marL="25146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6pPr>
                      <a:lvl7pPr marL="29718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7pPr>
                      <a:lvl8pPr marL="34290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8pPr>
                      <a:lvl9pPr marL="38862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en-US" sz="2800" b="0" i="0" u="none" strike="noStrike" cap="none" normalizeH="0" baseline="0">
                          <a:ln>
                            <a:noFill/>
                          </a:ln>
                          <a:solidFill>
                            <a:schemeClr val="tx1"/>
                          </a:solidFill>
                          <a:effectLst/>
                          <a:latin typeface="Arial" panose="020B0604020202020204" pitchFamily="34" charset="0"/>
                        </a:rPr>
                        <a:t>Add (+)</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defRPr>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defRPr>
                          <a:solidFill>
                            <a:schemeClr val="tx1"/>
                          </a:solidFill>
                          <a:latin typeface="Arial" panose="020B0604020202020204" pitchFamily="34" charset="0"/>
                        </a:defRPr>
                      </a:lvl5pPr>
                      <a:lvl6pPr marL="25146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6pPr>
                      <a:lvl7pPr marL="29718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7pPr>
                      <a:lvl8pPr marL="34290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8pPr>
                      <a:lvl9pPr marL="38862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en-US" sz="2800" b="0" i="0" u="none" strike="noStrike" cap="none" normalizeH="0" baseline="0">
                          <a:ln>
                            <a:noFill/>
                          </a:ln>
                          <a:solidFill>
                            <a:schemeClr val="tx1"/>
                          </a:solidFill>
                          <a:effectLst/>
                          <a:latin typeface="Arial" panose="020B0604020202020204" pitchFamily="34" charset="0"/>
                        </a:rPr>
                        <a:t>Subtract (-)</a:t>
                      </a: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extLst>
                  <a:ext uri="{0D108BD9-81ED-4DB2-BD59-A6C34878D82A}">
                    <a16:rowId xmlns:a16="http://schemas.microsoft.com/office/drawing/2014/main" val="10000"/>
                  </a:ext>
                </a:extLst>
              </a:tr>
              <a:tr h="1355725">
                <a:tc>
                  <a:txBody>
                    <a:bodyPr/>
                    <a:lstStyle>
                      <a:lvl1pPr>
                        <a:spcBef>
                          <a:spcPct val="20000"/>
                        </a:spcBef>
                        <a:buClr>
                          <a:schemeClr val="hlink"/>
                        </a:buClr>
                        <a:buSzPct val="8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defRPr>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defRPr>
                          <a:solidFill>
                            <a:schemeClr val="tx1"/>
                          </a:solidFill>
                          <a:latin typeface="Arial" panose="020B0604020202020204" pitchFamily="34" charset="0"/>
                        </a:defRPr>
                      </a:lvl5pPr>
                      <a:lvl6pPr marL="25146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6pPr>
                      <a:lvl7pPr marL="29718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7pPr>
                      <a:lvl8pPr marL="34290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8pPr>
                      <a:lvl9pPr marL="38862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en-US" sz="2800" b="0" i="0" u="none" strike="noStrike" cap="none" normalizeH="0" baseline="0">
                          <a:ln>
                            <a:noFill/>
                          </a:ln>
                          <a:solidFill>
                            <a:schemeClr val="tx1"/>
                          </a:solidFill>
                          <a:effectLst/>
                          <a:latin typeface="Arial" panose="020B0604020202020204" pitchFamily="34" charset="0"/>
                        </a:rPr>
                        <a:t>Increase Behavior</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defRPr>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defRPr>
                          <a:solidFill>
                            <a:schemeClr val="tx1"/>
                          </a:solidFill>
                          <a:latin typeface="Arial" panose="020B0604020202020204" pitchFamily="34" charset="0"/>
                        </a:defRPr>
                      </a:lvl5pPr>
                      <a:lvl6pPr marL="25146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6pPr>
                      <a:lvl7pPr marL="29718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7pPr>
                      <a:lvl8pPr marL="34290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8pPr>
                      <a:lvl9pPr marL="38862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rPr>
                        <a:t>Positive Reinforcement</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defRPr>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defRPr>
                          <a:solidFill>
                            <a:schemeClr val="tx1"/>
                          </a:solidFill>
                          <a:latin typeface="Arial" panose="020B0604020202020204" pitchFamily="34" charset="0"/>
                        </a:defRPr>
                      </a:lvl5pPr>
                      <a:lvl6pPr marL="25146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6pPr>
                      <a:lvl7pPr marL="29718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7pPr>
                      <a:lvl8pPr marL="34290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8pPr>
                      <a:lvl9pPr marL="38862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rPr>
                        <a:t>Negative Reinforcement</a:t>
                      </a: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extLst>
                  <a:ext uri="{0D108BD9-81ED-4DB2-BD59-A6C34878D82A}">
                    <a16:rowId xmlns:a16="http://schemas.microsoft.com/office/drawing/2014/main" val="10001"/>
                  </a:ext>
                </a:extLst>
              </a:tr>
              <a:tr h="1354138">
                <a:tc>
                  <a:txBody>
                    <a:bodyPr/>
                    <a:lstStyle>
                      <a:lvl1pPr>
                        <a:spcBef>
                          <a:spcPct val="20000"/>
                        </a:spcBef>
                        <a:buClr>
                          <a:schemeClr val="hlink"/>
                        </a:buClr>
                        <a:buSzPct val="8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defRPr>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defRPr>
                          <a:solidFill>
                            <a:schemeClr val="tx1"/>
                          </a:solidFill>
                          <a:latin typeface="Arial" panose="020B0604020202020204" pitchFamily="34" charset="0"/>
                        </a:defRPr>
                      </a:lvl5pPr>
                      <a:lvl6pPr marL="25146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6pPr>
                      <a:lvl7pPr marL="29718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7pPr>
                      <a:lvl8pPr marL="34290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8pPr>
                      <a:lvl9pPr marL="38862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en-US" sz="2800" b="0" i="0" u="none" strike="noStrike" cap="none" normalizeH="0" baseline="0">
                          <a:ln>
                            <a:noFill/>
                          </a:ln>
                          <a:solidFill>
                            <a:schemeClr val="tx1"/>
                          </a:solidFill>
                          <a:effectLst/>
                          <a:latin typeface="Arial" panose="020B0604020202020204" pitchFamily="34" charset="0"/>
                        </a:rPr>
                        <a:t>Decrease Behavior</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defRPr>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defRPr>
                          <a:solidFill>
                            <a:schemeClr val="tx1"/>
                          </a:solidFill>
                          <a:latin typeface="Arial" panose="020B0604020202020204" pitchFamily="34" charset="0"/>
                        </a:defRPr>
                      </a:lvl5pPr>
                      <a:lvl6pPr marL="25146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6pPr>
                      <a:lvl7pPr marL="29718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7pPr>
                      <a:lvl8pPr marL="34290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8pPr>
                      <a:lvl9pPr marL="38862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en-US" sz="2400" b="0" i="0" u="none" strike="noStrike" cap="none" normalizeH="0" baseline="0">
                          <a:ln>
                            <a:noFill/>
                          </a:ln>
                          <a:solidFill>
                            <a:schemeClr val="tx1"/>
                          </a:solidFill>
                          <a:effectLst/>
                          <a:latin typeface="Arial" panose="020B0604020202020204" pitchFamily="34" charset="0"/>
                        </a:rPr>
                        <a:t>Punishment (Type I)</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c>
                  <a:txBody>
                    <a:bodyPr/>
                    <a:lstStyle>
                      <a:lvl1pPr>
                        <a:spcBef>
                          <a:spcPct val="20000"/>
                        </a:spcBef>
                        <a:buClr>
                          <a:schemeClr val="hlink"/>
                        </a:buClr>
                        <a:buSzPct val="8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buClr>
                          <a:schemeClr val="hlink"/>
                        </a:buClr>
                        <a:buSzPct val="60000"/>
                        <a:buFont typeface="Wingdings" panose="05000000000000000000" pitchFamily="2" charset="2"/>
                        <a:defRPr>
                          <a:solidFill>
                            <a:schemeClr val="tx1"/>
                          </a:solidFill>
                          <a:latin typeface="Arial" panose="020B0604020202020204" pitchFamily="34" charset="0"/>
                        </a:defRPr>
                      </a:lvl4pPr>
                      <a:lvl5pPr marL="2057400" indent="-228600">
                        <a:spcBef>
                          <a:spcPct val="20000"/>
                        </a:spcBef>
                        <a:buClr>
                          <a:schemeClr val="bg2"/>
                        </a:buClr>
                        <a:buSzPct val="40000"/>
                        <a:buFont typeface="Wingdings" panose="05000000000000000000" pitchFamily="2" charset="2"/>
                        <a:defRPr>
                          <a:solidFill>
                            <a:schemeClr val="tx1"/>
                          </a:solidFill>
                          <a:latin typeface="Arial" panose="020B0604020202020204" pitchFamily="34" charset="0"/>
                        </a:defRPr>
                      </a:lvl5pPr>
                      <a:lvl6pPr marL="25146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6pPr>
                      <a:lvl7pPr marL="29718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7pPr>
                      <a:lvl8pPr marL="34290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8pPr>
                      <a:lvl9pPr marL="3886200" indent="-228600" fontAlgn="base">
                        <a:spcBef>
                          <a:spcPct val="20000"/>
                        </a:spcBef>
                        <a:spcAft>
                          <a:spcPct val="0"/>
                        </a:spcAft>
                        <a:buClr>
                          <a:schemeClr val="bg2"/>
                        </a:buClr>
                        <a:buSzPct val="4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anose="05000000000000000000" pitchFamily="2" charset="2"/>
                        <a:buNone/>
                        <a:tabLst/>
                      </a:pPr>
                      <a:r>
                        <a:rPr kumimoji="0" lang="en-US" altLang="en-US" sz="2400" b="0" i="0" u="none" strike="noStrike" cap="none" normalizeH="0" baseline="0" dirty="0">
                          <a:ln>
                            <a:noFill/>
                          </a:ln>
                          <a:solidFill>
                            <a:schemeClr val="tx1"/>
                          </a:solidFill>
                          <a:effectLst/>
                          <a:latin typeface="Arial" panose="020B0604020202020204" pitchFamily="34" charset="0"/>
                        </a:rPr>
                        <a:t>Punishment (Type II)</a:t>
                      </a: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1F3B8DB-6574-BEE5-B922-CF37E10952A4}"/>
              </a:ext>
            </a:extLst>
          </p:cNvPr>
          <p:cNvSpPr/>
          <p:nvPr/>
        </p:nvSpPr>
        <p:spPr>
          <a:xfrm>
            <a:off x="1219201" y="2209800"/>
            <a:ext cx="5486560" cy="1200329"/>
          </a:xfrm>
          <a:prstGeom prst="rect">
            <a:avLst/>
          </a:prstGeom>
          <a:noFill/>
        </p:spPr>
        <p:txBody>
          <a:bodyPr>
            <a:spAutoFit/>
          </a:bodyPr>
          <a:lstStyle/>
          <a:p>
            <a:pPr algn="ctr" eaLnBrk="1" fontAlgn="auto" hangingPunct="1">
              <a:spcBef>
                <a:spcPts val="0"/>
              </a:spcBef>
              <a:spcAft>
                <a:spcPts val="0"/>
              </a:spcAft>
              <a:defRPr/>
            </a:pPr>
            <a:r>
              <a:rPr lang="en-US" sz="72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mn-lt"/>
              </a:rPr>
              <a:t>Questions?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DC288331-5F04-9F7B-C5EE-BF62022662F7}"/>
              </a:ext>
            </a:extLst>
          </p:cNvPr>
          <p:cNvSpPr>
            <a:spLocks noGrp="1" noChangeArrowheads="1"/>
          </p:cNvSpPr>
          <p:nvPr>
            <p:ph type="ctrTitle"/>
          </p:nvPr>
        </p:nvSpPr>
        <p:spPr>
          <a:xfrm>
            <a:off x="1130300" y="2405063"/>
            <a:ext cx="5827713" cy="1646237"/>
          </a:xfrm>
        </p:spPr>
        <p:txBody>
          <a:bodyPr/>
          <a:lstStyle/>
          <a:p>
            <a:r>
              <a:rPr lang="en-US" altLang="en-US" sz="4000">
                <a:solidFill>
                  <a:srgbClr val="C87D0E"/>
                </a:solidFill>
              </a:rPr>
              <a:t>ABA can be used to support any individual!!</a:t>
            </a:r>
            <a:br>
              <a:rPr lang="en-US" altLang="en-US" sz="4000">
                <a:solidFill>
                  <a:srgbClr val="C87D0E"/>
                </a:solidFill>
              </a:rPr>
            </a:br>
            <a:endParaRPr lang="en-US" altLang="en-US" sz="4000">
              <a:solidFill>
                <a:srgbClr val="C87D0E"/>
              </a:solidFill>
            </a:endParaRPr>
          </a:p>
        </p:txBody>
      </p:sp>
      <p:sp>
        <p:nvSpPr>
          <p:cNvPr id="12291" name="Rectangle 3">
            <a:extLst>
              <a:ext uri="{FF2B5EF4-FFF2-40B4-BE49-F238E27FC236}">
                <a16:creationId xmlns:a16="http://schemas.microsoft.com/office/drawing/2014/main" id="{8837B9CD-C691-2C15-A136-ECD4D7AAEA96}"/>
              </a:ext>
            </a:extLst>
          </p:cNvPr>
          <p:cNvSpPr>
            <a:spLocks noGrp="1" noChangeArrowheads="1"/>
          </p:cNvSpPr>
          <p:nvPr>
            <p:ph type="subTitle" idx="1"/>
          </p:nvPr>
        </p:nvSpPr>
        <p:spPr>
          <a:xfrm>
            <a:off x="1130300" y="4051300"/>
            <a:ext cx="5827713" cy="1096963"/>
          </a:xfrm>
        </p:spPr>
        <p:txBody>
          <a:bodyPr/>
          <a:lstStyle/>
          <a:p>
            <a:pPr>
              <a:lnSpc>
                <a:spcPct val="80000"/>
              </a:lnSpc>
            </a:pPr>
            <a:r>
              <a:rPr lang="en-US" altLang="en-US" sz="3800">
                <a:solidFill>
                  <a:schemeClr val="tx1"/>
                </a:solidFill>
              </a:rPr>
              <a:t>ABA can be used anywhere!!!</a:t>
            </a:r>
          </a:p>
          <a:p>
            <a:pPr>
              <a:lnSpc>
                <a:spcPct val="80000"/>
              </a:lnSpc>
            </a:pPr>
            <a:endParaRPr lang="en-US" altLang="en-US" sz="3800">
              <a:solidFill>
                <a:schemeClr val="tx1"/>
              </a:solidFill>
            </a:endParaRPr>
          </a:p>
          <a:p>
            <a:pPr>
              <a:lnSpc>
                <a:spcPct val="80000"/>
              </a:lnSpc>
            </a:pPr>
            <a:endParaRPr lang="en-US" altLang="en-US" sz="3800">
              <a:solidFill>
                <a:schemeClr val="tx1"/>
              </a:solidFill>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28F4BEF-5AA6-9BF6-20C3-7A034718A069}"/>
              </a:ext>
            </a:extLst>
          </p:cNvPr>
          <p:cNvSpPr>
            <a:spLocks noGrp="1" noChangeArrowheads="1"/>
          </p:cNvSpPr>
          <p:nvPr>
            <p:ph type="title" idx="4294967295"/>
          </p:nvPr>
        </p:nvSpPr>
        <p:spPr>
          <a:xfrm>
            <a:off x="0" y="412750"/>
            <a:ext cx="7726363" cy="420688"/>
          </a:xfrm>
        </p:spPr>
        <p:txBody>
          <a:bodyPr rtlCol="0" anchor="b">
            <a:normAutofit fontScale="90000"/>
          </a:bodyPr>
          <a:lstStyle/>
          <a:p>
            <a:pPr algn="ctr" fontAlgn="auto">
              <a:spcAft>
                <a:spcPts val="0"/>
              </a:spcAft>
              <a:defRPr/>
            </a:pPr>
            <a:r>
              <a:rPr lang="en-US" altLang="en-US" sz="4600">
                <a:solidFill>
                  <a:schemeClr val="accent1">
                    <a:lumMod val="75000"/>
                  </a:schemeClr>
                </a:solidFill>
              </a:rPr>
              <a:t>ABA Broken Down</a:t>
            </a:r>
          </a:p>
        </p:txBody>
      </p:sp>
      <p:sp>
        <p:nvSpPr>
          <p:cNvPr id="13315" name="Rectangle 3">
            <a:extLst>
              <a:ext uri="{FF2B5EF4-FFF2-40B4-BE49-F238E27FC236}">
                <a16:creationId xmlns:a16="http://schemas.microsoft.com/office/drawing/2014/main" id="{7ED9CCAC-606B-0CF9-6A1F-4029BBDF8065}"/>
              </a:ext>
            </a:extLst>
          </p:cNvPr>
          <p:cNvSpPr>
            <a:spLocks noGrp="1" noChangeArrowheads="1"/>
          </p:cNvSpPr>
          <p:nvPr>
            <p:ph type="body" idx="4294967295"/>
          </p:nvPr>
        </p:nvSpPr>
        <p:spPr>
          <a:xfrm>
            <a:off x="0" y="1600200"/>
            <a:ext cx="7924800" cy="4419600"/>
          </a:xfrm>
        </p:spPr>
        <p:txBody>
          <a:bodyPr/>
          <a:lstStyle/>
          <a:p>
            <a:r>
              <a:rPr lang="en-US" altLang="en-US" sz="2800" b="1"/>
              <a:t>Applied</a:t>
            </a:r>
            <a:r>
              <a:rPr lang="en-US" altLang="en-US" sz="2800"/>
              <a:t> – study must examine behavior that has immediate importance to the subject</a:t>
            </a:r>
          </a:p>
          <a:p>
            <a:endParaRPr lang="en-US" altLang="en-US" sz="2800"/>
          </a:p>
          <a:p>
            <a:r>
              <a:rPr lang="en-US" altLang="en-US" sz="2800" b="1"/>
              <a:t>Behavior</a:t>
            </a:r>
            <a:r>
              <a:rPr lang="en-US" altLang="en-US" sz="2800"/>
              <a:t> – what is targeted to be changed</a:t>
            </a:r>
          </a:p>
          <a:p>
            <a:endParaRPr lang="en-US" altLang="en-US" sz="2800" b="1"/>
          </a:p>
          <a:p>
            <a:r>
              <a:rPr lang="en-US" altLang="en-US" sz="2800" b="1"/>
              <a:t>Analytic</a:t>
            </a:r>
            <a:r>
              <a:rPr lang="en-US" altLang="en-US" sz="2800"/>
              <a:t> – studies demonstrate a functional relation between the manipulated events and the behavior of interest.</a:t>
            </a:r>
            <a:endParaRPr lang="en-US" alt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35EDB867-3269-39B4-4B15-F197411EC175}"/>
              </a:ext>
            </a:extLst>
          </p:cNvPr>
          <p:cNvSpPr>
            <a:spLocks noGrp="1" noChangeArrowheads="1"/>
          </p:cNvSpPr>
          <p:nvPr>
            <p:ph type="title" idx="4294967295"/>
          </p:nvPr>
        </p:nvSpPr>
        <p:spPr>
          <a:xfrm>
            <a:off x="0" y="228600"/>
            <a:ext cx="8015288" cy="914400"/>
          </a:xfrm>
        </p:spPr>
        <p:txBody>
          <a:bodyPr anchor="b"/>
          <a:lstStyle/>
          <a:p>
            <a:pPr algn="ctr"/>
            <a:r>
              <a:rPr lang="en-US" altLang="en-US" sz="4600"/>
              <a:t>ABA vs DTI</a:t>
            </a:r>
          </a:p>
        </p:txBody>
      </p:sp>
      <p:sp>
        <p:nvSpPr>
          <p:cNvPr id="14339" name="Rectangle 3">
            <a:extLst>
              <a:ext uri="{FF2B5EF4-FFF2-40B4-BE49-F238E27FC236}">
                <a16:creationId xmlns:a16="http://schemas.microsoft.com/office/drawing/2014/main" id="{E7FD8BF6-0DE0-7E55-72F1-DFEA01A52893}"/>
              </a:ext>
            </a:extLst>
          </p:cNvPr>
          <p:cNvSpPr>
            <a:spLocks noGrp="1" noChangeArrowheads="1"/>
          </p:cNvSpPr>
          <p:nvPr>
            <p:ph type="body" idx="4294967295"/>
          </p:nvPr>
        </p:nvSpPr>
        <p:spPr>
          <a:xfrm>
            <a:off x="0" y="1600200"/>
            <a:ext cx="7924800" cy="4419600"/>
          </a:xfrm>
        </p:spPr>
        <p:txBody>
          <a:bodyPr/>
          <a:lstStyle/>
          <a:p>
            <a:r>
              <a:rPr lang="en-US" altLang="en-US"/>
              <a:t>Discrete Trial Instruction (DTI) is a method under the umbrella of ABA that breaks tasks down into small (discrete) pieces and utilizes reinforcement procedures so that the student systematically learns the skills</a:t>
            </a:r>
          </a:p>
          <a:p>
            <a:r>
              <a:rPr lang="en-US" altLang="en-US"/>
              <a:t>DTI is apart of ABA … they are not synonymous with each other</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2560982-8DD1-EDAB-CA0E-9B2C38E91D93}"/>
              </a:ext>
            </a:extLst>
          </p:cNvPr>
          <p:cNvSpPr>
            <a:spLocks noGrp="1" noChangeArrowheads="1"/>
          </p:cNvSpPr>
          <p:nvPr>
            <p:ph type="title" idx="4294967295"/>
          </p:nvPr>
        </p:nvSpPr>
        <p:spPr>
          <a:xfrm>
            <a:off x="0" y="412750"/>
            <a:ext cx="7654925" cy="420688"/>
          </a:xfrm>
        </p:spPr>
        <p:txBody>
          <a:bodyPr rtlCol="0" anchor="b">
            <a:normAutofit fontScale="90000"/>
          </a:bodyPr>
          <a:lstStyle/>
          <a:p>
            <a:pPr algn="ctr" fontAlgn="auto">
              <a:spcAft>
                <a:spcPts val="0"/>
              </a:spcAft>
              <a:defRPr/>
            </a:pPr>
            <a:r>
              <a:rPr lang="en-US" altLang="en-US" sz="4600">
                <a:solidFill>
                  <a:schemeClr val="accent1">
                    <a:lumMod val="75000"/>
                  </a:schemeClr>
                </a:solidFill>
              </a:rPr>
              <a:t>Key Aspects of ABA</a:t>
            </a:r>
          </a:p>
        </p:txBody>
      </p:sp>
      <p:sp>
        <p:nvSpPr>
          <p:cNvPr id="15363" name="Rectangle 3">
            <a:extLst>
              <a:ext uri="{FF2B5EF4-FFF2-40B4-BE49-F238E27FC236}">
                <a16:creationId xmlns:a16="http://schemas.microsoft.com/office/drawing/2014/main" id="{E291FF44-CC95-66E4-8B33-93E9A5235F18}"/>
              </a:ext>
            </a:extLst>
          </p:cNvPr>
          <p:cNvSpPr>
            <a:spLocks noGrp="1" noChangeArrowheads="1"/>
          </p:cNvSpPr>
          <p:nvPr>
            <p:ph type="body" idx="4294967295"/>
          </p:nvPr>
        </p:nvSpPr>
        <p:spPr>
          <a:xfrm>
            <a:off x="0" y="1600200"/>
            <a:ext cx="7924800" cy="4419600"/>
          </a:xfrm>
        </p:spPr>
        <p:txBody>
          <a:bodyPr/>
          <a:lstStyle/>
          <a:p>
            <a:r>
              <a:rPr lang="en-US" altLang="en-US" sz="2800"/>
              <a:t>1. Attitudes and methodology of science guide its practice.</a:t>
            </a:r>
          </a:p>
          <a:p>
            <a:endParaRPr lang="en-US" altLang="en-US" sz="2800"/>
          </a:p>
          <a:p>
            <a:r>
              <a:rPr lang="en-US" altLang="en-US" sz="2800"/>
              <a:t>2. Procedures are applied in a systematic technological manner.</a:t>
            </a:r>
          </a:p>
          <a:p>
            <a:endParaRPr lang="en-US" altLang="en-US" sz="2800"/>
          </a:p>
          <a:p>
            <a:r>
              <a:rPr lang="en-US" altLang="en-US" sz="2800"/>
              <a:t>3. Procedures that are derived from the basic principles of behavior qualify as ABA</a:t>
            </a:r>
            <a:endParaRPr lang="en-US" alt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11E7DCB-3749-5604-A48E-599A64F644E2}"/>
              </a:ext>
            </a:extLst>
          </p:cNvPr>
          <p:cNvSpPr>
            <a:spLocks noGrp="1" noChangeArrowheads="1"/>
          </p:cNvSpPr>
          <p:nvPr>
            <p:ph type="title" idx="4294967295"/>
          </p:nvPr>
        </p:nvSpPr>
        <p:spPr>
          <a:xfrm>
            <a:off x="0" y="228600"/>
            <a:ext cx="7319963" cy="788988"/>
          </a:xfrm>
        </p:spPr>
        <p:txBody>
          <a:bodyPr rtlCol="0" anchor="b">
            <a:normAutofit fontScale="90000"/>
          </a:bodyPr>
          <a:lstStyle/>
          <a:p>
            <a:pPr algn="ctr" fontAlgn="auto">
              <a:spcAft>
                <a:spcPts val="0"/>
              </a:spcAft>
              <a:defRPr/>
            </a:pPr>
            <a:r>
              <a:rPr lang="en-US" altLang="en-US" sz="4600">
                <a:solidFill>
                  <a:schemeClr val="accent1">
                    <a:lumMod val="75000"/>
                  </a:schemeClr>
                </a:solidFill>
              </a:rPr>
              <a:t>Key Aspects of ABA cont’d</a:t>
            </a:r>
          </a:p>
        </p:txBody>
      </p:sp>
      <p:sp>
        <p:nvSpPr>
          <p:cNvPr id="16387" name="Rectangle 3">
            <a:extLst>
              <a:ext uri="{FF2B5EF4-FFF2-40B4-BE49-F238E27FC236}">
                <a16:creationId xmlns:a16="http://schemas.microsoft.com/office/drawing/2014/main" id="{68DD6102-E457-F8C4-539A-2DD0E3074526}"/>
              </a:ext>
            </a:extLst>
          </p:cNvPr>
          <p:cNvSpPr>
            <a:spLocks noGrp="1" noChangeArrowheads="1"/>
          </p:cNvSpPr>
          <p:nvPr>
            <p:ph type="body" idx="4294967295"/>
          </p:nvPr>
        </p:nvSpPr>
        <p:spPr>
          <a:xfrm>
            <a:off x="0" y="1600200"/>
            <a:ext cx="7924800" cy="4419600"/>
          </a:xfrm>
        </p:spPr>
        <p:txBody>
          <a:bodyPr/>
          <a:lstStyle/>
          <a:p>
            <a:r>
              <a:rPr lang="en-US" altLang="en-US" sz="2800"/>
              <a:t>4. Focus is on socially significant behavior.</a:t>
            </a:r>
          </a:p>
          <a:p>
            <a:endParaRPr lang="en-US" altLang="en-US" sz="2800"/>
          </a:p>
          <a:p>
            <a:r>
              <a:rPr lang="en-US" altLang="en-US" sz="2800"/>
              <a:t>5. Seeks to make meaningful improvement on important behavior</a:t>
            </a:r>
          </a:p>
          <a:p>
            <a:endParaRPr lang="en-US" altLang="en-US" sz="2800"/>
          </a:p>
          <a:p>
            <a:r>
              <a:rPr lang="en-US" altLang="en-US" sz="2800"/>
              <a:t>6. Produce a functional analysis of the factors of any improvement</a:t>
            </a:r>
          </a:p>
        </p:txBody>
      </p:sp>
    </p:spTree>
  </p:cSld>
  <p:clrMapOvr>
    <a:masterClrMapping/>
  </p:clrMapOvr>
  <p:transition/>
</p:sld>
</file>

<file path=ppt/theme/theme1.xml><?xml version="1.0" encoding="utf-8"?>
<a:theme xmlns:a="http://schemas.openxmlformats.org/drawingml/2006/main" name="Facet">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11230</TotalTime>
  <Words>1912</Words>
  <Application>Microsoft Macintosh PowerPoint</Application>
  <PresentationFormat>On-screen Show (4:3)</PresentationFormat>
  <Paragraphs>244</Paragraphs>
  <Slides>41</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41</vt:i4>
      </vt:variant>
    </vt:vector>
  </HeadingPairs>
  <TitlesOfParts>
    <vt:vector size="52" baseType="lpstr">
      <vt:lpstr>Trebuchet MS</vt:lpstr>
      <vt:lpstr>Arial</vt:lpstr>
      <vt:lpstr>Wingdings 3</vt:lpstr>
      <vt:lpstr>Times New Roman</vt:lpstr>
      <vt:lpstr>Bahnschrift Light SemiCondensed</vt:lpstr>
      <vt:lpstr>Aldhabi</vt:lpstr>
      <vt:lpstr>Verdana</vt:lpstr>
      <vt:lpstr>ＭＳ Ｐゴシック</vt:lpstr>
      <vt:lpstr>Wingdings</vt:lpstr>
      <vt:lpstr>ÇlÇr ñæí©</vt:lpstr>
      <vt:lpstr>Facet</vt:lpstr>
      <vt:lpstr>ABA: Here are the Facts…</vt:lpstr>
      <vt:lpstr>Applied Behavior Analysis</vt:lpstr>
      <vt:lpstr>What many think ABA is ?</vt:lpstr>
      <vt:lpstr>What ABA really is</vt:lpstr>
      <vt:lpstr>ABA can be used to support any individual!! </vt:lpstr>
      <vt:lpstr>ABA Broken Down</vt:lpstr>
      <vt:lpstr>ABA vs DTI</vt:lpstr>
      <vt:lpstr>Key Aspects of ABA</vt:lpstr>
      <vt:lpstr>Key Aspects of ABA cont’d</vt:lpstr>
      <vt:lpstr>Components of ABA</vt:lpstr>
      <vt:lpstr>ABA Methods</vt:lpstr>
      <vt:lpstr>Three Term Contingency</vt:lpstr>
      <vt:lpstr>Antecedents</vt:lpstr>
      <vt:lpstr>Behavior</vt:lpstr>
      <vt:lpstr>Consequence</vt:lpstr>
      <vt:lpstr>Consequences</vt:lpstr>
      <vt:lpstr>I do not think that means what you think it means….</vt:lpstr>
      <vt:lpstr>Reinforcement</vt:lpstr>
      <vt:lpstr>Reinforcement cont’d</vt:lpstr>
      <vt:lpstr>Factors That Influence Effectiveness of Reinforcement</vt:lpstr>
      <vt:lpstr>Schedules of Reinforcement</vt:lpstr>
      <vt:lpstr>Types of Schedules</vt:lpstr>
      <vt:lpstr>Types of Schedules</vt:lpstr>
      <vt:lpstr>Fixed Interval</vt:lpstr>
      <vt:lpstr>Fixed Interval Examples</vt:lpstr>
      <vt:lpstr>Fixed Ratio</vt:lpstr>
      <vt:lpstr>Fixed Ratio Examples</vt:lpstr>
      <vt:lpstr>Variable Interval</vt:lpstr>
      <vt:lpstr>Variable Interval Examples</vt:lpstr>
      <vt:lpstr>Variable Ratio</vt:lpstr>
      <vt:lpstr>Variable Ratio Examples</vt:lpstr>
      <vt:lpstr>PowerPoint Presentation</vt:lpstr>
      <vt:lpstr>Common Misapplications of Positive Reinforcement</vt:lpstr>
      <vt:lpstr>Extinction</vt:lpstr>
      <vt:lpstr>Extinction “Side Effects”</vt:lpstr>
      <vt:lpstr>PowerPoint Presentation</vt:lpstr>
      <vt:lpstr>Punishment</vt:lpstr>
      <vt:lpstr>Punishment</vt:lpstr>
      <vt:lpstr>Disadvantages of Punishment</vt:lpstr>
      <vt:lpstr>Contingency Chart</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Applied Behavior Analysis</dc:title>
  <dc:creator>Dan Ocean</dc:creator>
  <cp:lastModifiedBy>danielle marceca</cp:lastModifiedBy>
  <cp:revision>62</cp:revision>
  <dcterms:created xsi:type="dcterms:W3CDTF">2002-09-08T23:53:22Z</dcterms:created>
  <dcterms:modified xsi:type="dcterms:W3CDTF">2024-04-18T15:34:19Z</dcterms:modified>
</cp:coreProperties>
</file>